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8" r:id="rId5"/>
    <p:sldId id="344" r:id="rId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2" userDrawn="1">
          <p15:clr>
            <a:srgbClr val="A4A3A4"/>
          </p15:clr>
        </p15:guide>
        <p15:guide id="2" pos="5088" userDrawn="1">
          <p15:clr>
            <a:srgbClr val="A4A3A4"/>
          </p15:clr>
        </p15:guide>
        <p15:guide id="3" orient="horz" pos="2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Mullette" initials="SM" lastIdx="6" clrIdx="0"/>
  <p:cmAuthor id="2" name="Chris Jacobs" initials="" lastIdx="4" clrIdx="1"/>
  <p:cmAuthor id="3" name="Margaret Suslick" initials="MS" lastIdx="35" clrIdx="2"/>
  <p:cmAuthor id="4" name="Sue Keith" initials="SK" lastIdx="2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6A0"/>
    <a:srgbClr val="7A61A1"/>
    <a:srgbClr val="A795C1"/>
    <a:srgbClr val="E8E8E8"/>
    <a:srgbClr val="69BBF2"/>
    <a:srgbClr val="939598"/>
    <a:srgbClr val="1983C4"/>
    <a:srgbClr val="4F2D83"/>
    <a:srgbClr val="000000"/>
    <a:srgbClr val="215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/>
    <p:restoredTop sz="86531"/>
  </p:normalViewPr>
  <p:slideViewPr>
    <p:cSldViewPr snapToGrid="0">
      <p:cViewPr varScale="1">
        <p:scale>
          <a:sx n="110" d="100"/>
          <a:sy n="110" d="100"/>
        </p:scale>
        <p:origin x="2256" y="176"/>
      </p:cViewPr>
      <p:guideLst>
        <p:guide orient="horz" pos="1272"/>
        <p:guide pos="5088"/>
        <p:guide orient="horz" pos="29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6C4E8C3-009F-4ABB-AEFC-BE5E0CA50C51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10237E7-39B6-48BD-AF79-042D60841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r">
              <a:defRPr sz="1200"/>
            </a:lvl1pPr>
          </a:lstStyle>
          <a:p>
            <a:fld id="{85BB94B1-C417-FB4E-AF1F-0F6010894045}" type="datetimeFigureOut">
              <a:rPr lang="en-US" smtClean="0"/>
              <a:t>12/22/21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7" rIns="93312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7" rIns="93312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r">
              <a:defRPr sz="1200"/>
            </a:lvl1pPr>
          </a:lstStyle>
          <a:p>
            <a:fld id="{FCE2353B-A449-6A4C-9B2A-2F36C786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8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2353B-A449-6A4C-9B2A-2F36C78699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3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72A18C-7965-C547-B775-221BAEF9C2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0000"/>
          </a:blip>
          <a:srcRect l="16" r="8972"/>
          <a:stretch/>
        </p:blipFill>
        <p:spPr>
          <a:xfrm>
            <a:off x="457201" y="801876"/>
            <a:ext cx="8686794" cy="6056124"/>
          </a:xfrm>
          <a:prstGeom prst="rect">
            <a:avLst/>
          </a:prstGeom>
          <a:effectLst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80A5AA-D66A-CB48-A7C0-5D3546D33E17}"/>
              </a:ext>
            </a:extLst>
          </p:cNvPr>
          <p:cNvSpPr/>
          <p:nvPr userDrawn="1"/>
        </p:nvSpPr>
        <p:spPr>
          <a:xfrm>
            <a:off x="455625" y="801875"/>
            <a:ext cx="6833938" cy="6056121"/>
          </a:xfrm>
          <a:prstGeom prst="rect">
            <a:avLst/>
          </a:prstGeom>
          <a:gradFill>
            <a:gsLst>
              <a:gs pos="9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43">
            <a:extLst>
              <a:ext uri="{FF2B5EF4-FFF2-40B4-BE49-F238E27FC236}">
                <a16:creationId xmlns:a16="http://schemas.microsoft.com/office/drawing/2014/main" id="{E4084413-1AF6-F34C-B196-760D1D4FD8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277" y="2067723"/>
            <a:ext cx="6044739" cy="39196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ct val="65000"/>
              </a:lnSpc>
              <a:spcBef>
                <a:spcPts val="0"/>
              </a:spcBef>
              <a:defRPr sz="3600" b="1" cap="none" spc="0" baseline="0">
                <a:solidFill>
                  <a:srgbClr val="6136A0"/>
                </a:solidFill>
                <a:latin typeface="+mn-lt"/>
                <a:ea typeface="Tahoma" panose="020B060403050404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Text Placeholder 45">
            <a:extLst>
              <a:ext uri="{FF2B5EF4-FFF2-40B4-BE49-F238E27FC236}">
                <a16:creationId xmlns:a16="http://schemas.microsoft.com/office/drawing/2014/main" id="{E571892F-816F-D646-9E97-BA69A3E7D7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0735" y="3124286"/>
            <a:ext cx="4669277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0" cap="none" baseline="0">
                <a:solidFill>
                  <a:srgbClr val="4F2D83"/>
                </a:solidFill>
                <a:latin typeface="+mn-lt"/>
                <a:ea typeface="Source Sans Pro" panose="020B050303040302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to Recipient</a:t>
            </a:r>
          </a:p>
        </p:txBody>
      </p:sp>
      <p:sp>
        <p:nvSpPr>
          <p:cNvPr id="14" name="Text Placeholder 45">
            <a:extLst>
              <a:ext uri="{FF2B5EF4-FFF2-40B4-BE49-F238E27FC236}">
                <a16:creationId xmlns:a16="http://schemas.microsoft.com/office/drawing/2014/main" id="{5132CADF-577A-544C-86FB-53A00DB2CC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08821" y="5826552"/>
            <a:ext cx="4664389" cy="193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1400" b="0" i="0" cap="none" baseline="0">
                <a:solidFill>
                  <a:sysClr val="windowText" lastClr="000000"/>
                </a:solidFill>
                <a:latin typeface="+mn-lt"/>
                <a:ea typeface="Source Sans Pro" panose="020B050303040302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 Presenter</a:t>
            </a:r>
          </a:p>
        </p:txBody>
      </p:sp>
      <p:sp>
        <p:nvSpPr>
          <p:cNvPr id="15" name="Text Placeholder 45">
            <a:extLst>
              <a:ext uri="{FF2B5EF4-FFF2-40B4-BE49-F238E27FC236}">
                <a16:creationId xmlns:a16="http://schemas.microsoft.com/office/drawing/2014/main" id="{3FA52B4F-E4E3-4A4F-A627-8D915E1379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8821" y="6117403"/>
            <a:ext cx="4664389" cy="193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1400" b="1" i="0" cap="none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January 1, 2022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84CE8-7B3C-BD43-B079-0E46BECAD8BD}"/>
              </a:ext>
            </a:extLst>
          </p:cNvPr>
          <p:cNvCxnSpPr>
            <a:cxnSpLocks/>
          </p:cNvCxnSpPr>
          <p:nvPr userDrawn="1"/>
        </p:nvCxnSpPr>
        <p:spPr>
          <a:xfrm flipH="1">
            <a:off x="485193" y="2459690"/>
            <a:ext cx="86867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1599A26E-A54A-AC47-BA5C-F81B092FDD7D}"/>
              </a:ext>
            </a:extLst>
          </p:cNvPr>
          <p:cNvSpPr/>
          <p:nvPr userDrawn="1"/>
        </p:nvSpPr>
        <p:spPr>
          <a:xfrm flipH="1">
            <a:off x="1792308" y="6574353"/>
            <a:ext cx="7351692" cy="28364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7A61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 Same Side Corner Rectangle 16">
            <a:extLst>
              <a:ext uri="{FF2B5EF4-FFF2-40B4-BE49-F238E27FC236}">
                <a16:creationId xmlns:a16="http://schemas.microsoft.com/office/drawing/2014/main" id="{E3F5E683-95F4-2C41-B25B-A63C58E18E93}"/>
              </a:ext>
            </a:extLst>
          </p:cNvPr>
          <p:cNvSpPr/>
          <p:nvPr userDrawn="1"/>
        </p:nvSpPr>
        <p:spPr>
          <a:xfrm flipH="1">
            <a:off x="457200" y="6574353"/>
            <a:ext cx="1492372" cy="283647"/>
          </a:xfrm>
          <a:prstGeom prst="round2SameRect">
            <a:avLst>
              <a:gd name="adj1" fmla="val 42906"/>
              <a:gd name="adj2" fmla="val 0"/>
            </a:avLst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BD5416-7708-4940-94E2-7CDE12778825}"/>
              </a:ext>
            </a:extLst>
          </p:cNvPr>
          <p:cNvSpPr/>
          <p:nvPr userDrawn="1"/>
        </p:nvSpPr>
        <p:spPr>
          <a:xfrm>
            <a:off x="1723971" y="6574353"/>
            <a:ext cx="272236" cy="283647"/>
          </a:xfrm>
          <a:prstGeom prst="rect">
            <a:avLst/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itle 43">
            <a:extLst>
              <a:ext uri="{FF2B5EF4-FFF2-40B4-BE49-F238E27FC236}">
                <a16:creationId xmlns:a16="http://schemas.microsoft.com/office/drawing/2014/main" id="{466CD855-C04B-FC44-BC75-AD21AE2D2C0D}"/>
              </a:ext>
            </a:extLst>
          </p:cNvPr>
          <p:cNvSpPr txBox="1">
            <a:spLocks/>
          </p:cNvSpPr>
          <p:nvPr userDrawn="1"/>
        </p:nvSpPr>
        <p:spPr>
          <a:xfrm>
            <a:off x="457202" y="6672663"/>
            <a:ext cx="1531190" cy="10579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rgbClr val="046396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pPr algn="ctr"/>
            <a:r>
              <a:rPr lang="en-US" sz="1000" b="0" kern="1200" cap="none" spc="0" baseline="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Govern with Confidence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46C2269-61B0-4E40-85E9-C2B124A5628C}"/>
              </a:ext>
            </a:extLst>
          </p:cNvPr>
          <p:cNvSpPr/>
          <p:nvPr userDrawn="1"/>
        </p:nvSpPr>
        <p:spPr>
          <a:xfrm>
            <a:off x="8205688" y="6685206"/>
            <a:ext cx="667522" cy="97569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sz="850" i="0" dirty="0">
                <a:solidFill>
                  <a:schemeClr val="bg1"/>
                </a:solidFill>
                <a:latin typeface="Century Gothic" panose="020B0502020202020204" pitchFamily="34" charset="0"/>
              </a:rPr>
              <a:t>© AGB 2022</a:t>
            </a:r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E3864166-CBAE-5748-8AC8-158394494AE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21896" y="137280"/>
            <a:ext cx="2651313" cy="5676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Partner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48907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 userDrawn="1">
          <p15:clr>
            <a:srgbClr val="FBAE40"/>
          </p15:clr>
        </p15:guide>
        <p15:guide id="2" pos="5592">
          <p15:clr>
            <a:srgbClr val="FBAE40"/>
          </p15:clr>
        </p15:guide>
        <p15:guide id="3" orient="horz" pos="1704">
          <p15:clr>
            <a:srgbClr val="FBAE40"/>
          </p15:clr>
        </p15:guide>
        <p15:guide id="4" orient="horz" pos="2400">
          <p15:clr>
            <a:srgbClr val="FBAE40"/>
          </p15:clr>
        </p15:guide>
        <p15:guide id="5" orient="horz" pos="4248" userDrawn="1">
          <p15:clr>
            <a:srgbClr val="FBAE40"/>
          </p15:clr>
        </p15:guide>
        <p15:guide id="6" pos="2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Bullets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3632492-7615-9D4C-92FC-4A358DC27D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12956" y="6140006"/>
            <a:ext cx="995530" cy="373324"/>
          </a:xfrm>
          <a:prstGeom prst="rect">
            <a:avLst/>
          </a:prstGeom>
        </p:spPr>
      </p:pic>
      <p:sp>
        <p:nvSpPr>
          <p:cNvPr id="10" name="Title 43">
            <a:extLst>
              <a:ext uri="{FF2B5EF4-FFF2-40B4-BE49-F238E27FC236}">
                <a16:creationId xmlns:a16="http://schemas.microsoft.com/office/drawing/2014/main" id="{B14AD53B-3EC3-BD4E-BFD8-F21CB4542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613418"/>
            <a:ext cx="6102626" cy="378565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wrap="square" lIns="0" tIns="0" rIns="0" bIns="0" anchor="b" anchorCtr="0">
            <a:spAutoFit/>
          </a:bodyPr>
          <a:lstStyle>
            <a:lvl1pPr algn="l">
              <a:lnSpc>
                <a:spcPct val="80000"/>
              </a:lnSpc>
              <a:defRPr sz="3000" b="1" cap="none" spc="0" baseline="0">
                <a:solidFill>
                  <a:srgbClr val="4F2D83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87694601-528A-104A-B771-77CF6D17F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74237"/>
            <a:ext cx="7188591" cy="5033245"/>
          </a:xfrm>
          <a:prstGeom prst="rect">
            <a:avLst/>
          </a:prstGeom>
        </p:spPr>
        <p:txBody>
          <a:bodyPr lIns="0" tIns="0" rIns="0" bIns="0"/>
          <a:lstStyle>
            <a:lvl1pPr marL="173038" indent="-173038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/>
              <a:defRPr sz="2400" spc="-100" baseline="0">
                <a:solidFill>
                  <a:srgbClr val="6136A0"/>
                </a:solidFill>
                <a:latin typeface="Century Gothic" panose="020B0502020202020204" pitchFamily="34" charset="0"/>
              </a:defRPr>
            </a:lvl1pPr>
            <a:lvl2pPr marL="519113" indent="-23177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tabLst/>
              <a:defRPr sz="18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635000" indent="-157163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/>
              <a:defRPr sz="14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857250" indent="-182563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tabLst/>
              <a:defRPr sz="14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971550" indent="-106363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/>
              <a:defRPr sz="14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5F892E-7DED-BA4B-99C6-ED49786EDD51}"/>
              </a:ext>
            </a:extLst>
          </p:cNvPr>
          <p:cNvCxnSpPr>
            <a:cxnSpLocks/>
          </p:cNvCxnSpPr>
          <p:nvPr userDrawn="1"/>
        </p:nvCxnSpPr>
        <p:spPr>
          <a:xfrm flipH="1">
            <a:off x="457200" y="1042219"/>
            <a:ext cx="8452497" cy="0"/>
          </a:xfrm>
          <a:prstGeom prst="line">
            <a:avLst/>
          </a:prstGeom>
          <a:ln w="9525">
            <a:solidFill>
              <a:srgbClr val="A795C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691C8868-EDD9-964F-8685-1A73BD8B66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12956" y="6140006"/>
            <a:ext cx="995530" cy="373324"/>
          </a:xfrm>
          <a:prstGeom prst="rect">
            <a:avLst/>
          </a:prstGeom>
        </p:spPr>
      </p:pic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6F430D3A-1AFA-4944-8EB6-A489824B669A}"/>
              </a:ext>
            </a:extLst>
          </p:cNvPr>
          <p:cNvSpPr/>
          <p:nvPr userDrawn="1"/>
        </p:nvSpPr>
        <p:spPr>
          <a:xfrm flipH="1">
            <a:off x="1828800" y="6585358"/>
            <a:ext cx="7315200" cy="27264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7A61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6BD29179-3BB6-1741-86DD-7C778C62342E}"/>
              </a:ext>
            </a:extLst>
          </p:cNvPr>
          <p:cNvSpPr/>
          <p:nvPr userDrawn="1"/>
        </p:nvSpPr>
        <p:spPr>
          <a:xfrm flipH="1">
            <a:off x="457200" y="6585358"/>
            <a:ext cx="1492372" cy="272640"/>
          </a:xfrm>
          <a:prstGeom prst="round2SameRect">
            <a:avLst>
              <a:gd name="adj1" fmla="val 42906"/>
              <a:gd name="adj2" fmla="val 0"/>
            </a:avLst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97652C-0E96-C542-8ADC-02EDE8F480EF}"/>
              </a:ext>
            </a:extLst>
          </p:cNvPr>
          <p:cNvSpPr/>
          <p:nvPr userDrawn="1"/>
        </p:nvSpPr>
        <p:spPr>
          <a:xfrm>
            <a:off x="1715966" y="6585358"/>
            <a:ext cx="280241" cy="272640"/>
          </a:xfrm>
          <a:prstGeom prst="rect">
            <a:avLst/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itle 43">
            <a:extLst>
              <a:ext uri="{FF2B5EF4-FFF2-40B4-BE49-F238E27FC236}">
                <a16:creationId xmlns:a16="http://schemas.microsoft.com/office/drawing/2014/main" id="{16559912-156C-0F44-A1EA-6513CB25EBC9}"/>
              </a:ext>
            </a:extLst>
          </p:cNvPr>
          <p:cNvSpPr txBox="1">
            <a:spLocks/>
          </p:cNvSpPr>
          <p:nvPr userDrawn="1"/>
        </p:nvSpPr>
        <p:spPr>
          <a:xfrm>
            <a:off x="457202" y="6664124"/>
            <a:ext cx="1531190" cy="10579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rgbClr val="046396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pPr algn="ctr"/>
            <a:r>
              <a:rPr lang="en-US" sz="1000" b="0" kern="1200" cap="none" spc="0" baseline="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Govern with Confidence</a:t>
            </a:r>
          </a:p>
        </p:txBody>
      </p:sp>
      <p:sp>
        <p:nvSpPr>
          <p:cNvPr id="35" name="Slide Number Placeholder 1">
            <a:extLst>
              <a:ext uri="{FF2B5EF4-FFF2-40B4-BE49-F238E27FC236}">
                <a16:creationId xmlns:a16="http://schemas.microsoft.com/office/drawing/2014/main" id="{CA367DF6-51B6-B645-B73F-157366B46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0209" y="6683664"/>
            <a:ext cx="319488" cy="97569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lvl1pPr algn="r">
              <a:lnSpc>
                <a:spcPct val="85000"/>
              </a:lnSpc>
              <a:defRPr sz="85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0C5CFA6-0820-434D-B40F-E88E43269E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72078F-CC8C-9641-A807-1C541EDE8FCB}"/>
              </a:ext>
            </a:extLst>
          </p:cNvPr>
          <p:cNvSpPr/>
          <p:nvPr userDrawn="1"/>
        </p:nvSpPr>
        <p:spPr>
          <a:xfrm>
            <a:off x="7912306" y="6685206"/>
            <a:ext cx="667522" cy="97569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850" i="0" dirty="0">
                <a:solidFill>
                  <a:schemeClr val="bg1"/>
                </a:solidFill>
                <a:latin typeface="Century Gothic" panose="020B0502020202020204" pitchFamily="34" charset="0"/>
              </a:rPr>
              <a:t>© AGB 2022</a:t>
            </a:r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416117B2-241D-7F42-B9B9-67B2B27F9B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38730" y="344671"/>
            <a:ext cx="2169756" cy="579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Partner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92575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576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orient="horz" pos="4248" userDrawn="1">
          <p15:clr>
            <a:srgbClr val="FBAE40"/>
          </p15:clr>
        </p15:guide>
        <p15:guide id="4" pos="56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1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07C7-D2C2-514F-9740-8CBDD8C1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4EE20-1DE1-4641-895D-8B0E062E2F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73E73-4B73-B74C-9D91-519DA4D381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3A554-4BD1-424D-A4ED-193DD8E3E3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BFA1CAF-1DFA-654F-B23F-83803AFE3E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8807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slide title (up to two lines)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Bullets</a:t>
            </a:r>
          </a:p>
          <a:p>
            <a:pPr lvl="0"/>
            <a:r>
              <a:rPr lang="en-US" dirty="0"/>
              <a:t>Bullets</a:t>
            </a:r>
          </a:p>
          <a:p>
            <a:pPr lvl="1"/>
            <a:r>
              <a:rPr lang="en-US" dirty="0"/>
              <a:t>Sub-bullets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09D9AF-15A2-CB4D-B94E-27632755D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5CFA6-0820-434D-B40F-E88E43269E1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AF8AD1-D0CB-4C4C-9BB0-CFC028F2C8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69524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ST SET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5875">
          <a:solidFill>
            <a:srgbClr val="88807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65B96097F70B4F928E0B5B06504B8B" ma:contentTypeVersion="11" ma:contentTypeDescription="Create a new document." ma:contentTypeScope="" ma:versionID="f244fe564061a4b6b9c01131e525aaa4">
  <xsd:schema xmlns:xsd="http://www.w3.org/2001/XMLSchema" xmlns:xs="http://www.w3.org/2001/XMLSchema" xmlns:p="http://schemas.microsoft.com/office/2006/metadata/properties" xmlns:ns2="94515023-1619-48ac-b431-5f1e8cb7cb5c" xmlns:ns3="ec0a0ef2-ea27-4279-8b20-22fa8f547fae" targetNamespace="http://schemas.microsoft.com/office/2006/metadata/properties" ma:root="true" ma:fieldsID="229a6667472380c7f2ddcee1f86604b9" ns2:_="" ns3:_="">
    <xsd:import namespace="94515023-1619-48ac-b431-5f1e8cb7cb5c"/>
    <xsd:import namespace="ec0a0ef2-ea27-4279-8b20-22fa8f547f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15023-1619-48ac-b431-5f1e8cb7cb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a0ef2-ea27-4279-8b20-22fa8f547fa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08DDC-0341-4211-8AE9-914DC45B6B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515023-1619-48ac-b431-5f1e8cb7cb5c"/>
    <ds:schemaRef ds:uri="ec0a0ef2-ea27-4279-8b20-22fa8f547f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0C02A-EE23-4499-94D4-A383FADCCB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EF1A65-6F9D-4664-93F6-663391835FD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34922</TotalTime>
  <Words>14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Corbel</vt:lpstr>
      <vt:lpstr>Office Theme</vt:lpstr>
      <vt:lpstr>PowerPoint Presentation</vt:lpstr>
      <vt:lpstr>Insert slide title (up to two lines) </vt:lpstr>
    </vt:vector>
  </TitlesOfParts>
  <Company>Greenfield/Belser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Rodriguez</dc:creator>
  <cp:lastModifiedBy>Megann Clarke</cp:lastModifiedBy>
  <cp:revision>319</cp:revision>
  <cp:lastPrinted>2019-10-28T23:47:22Z</cp:lastPrinted>
  <dcterms:created xsi:type="dcterms:W3CDTF">2016-09-13T15:38:38Z</dcterms:created>
  <dcterms:modified xsi:type="dcterms:W3CDTF">2022-01-03T17:29:15Z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0x0101001265B96097F70B4F928E0B5B06504B8B</vt:lpwstr>
  </property>
</Properties>
</file>