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52" r:id="rId5"/>
    <p:sldId id="344" r:id="rId6"/>
  </p:sldIdLst>
  <p:sldSz cx="9144000" cy="5143500" type="screen16x9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4" userDrawn="1">
          <p15:clr>
            <a:srgbClr val="A4A3A4"/>
          </p15:clr>
        </p15:guide>
        <p15:guide id="2" pos="5088" userDrawn="1">
          <p15:clr>
            <a:srgbClr val="A4A3A4"/>
          </p15:clr>
        </p15:guide>
        <p15:guide id="3" orient="horz" pos="221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anie Mullette" initials="SM" lastIdx="6" clrIdx="0"/>
  <p:cmAuthor id="2" name="Chris Jacobs" initials="" lastIdx="4" clrIdx="1"/>
  <p:cmAuthor id="3" name="Margaret Suslick" initials="MS" lastIdx="35" clrIdx="2"/>
  <p:cmAuthor id="4" name="Sue Keith" initials="SK" lastIdx="23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36A0"/>
    <a:srgbClr val="7A61A1"/>
    <a:srgbClr val="A795C1"/>
    <a:srgbClr val="E8E8E8"/>
    <a:srgbClr val="69BBF2"/>
    <a:srgbClr val="939598"/>
    <a:srgbClr val="1983C4"/>
    <a:srgbClr val="4F2D83"/>
    <a:srgbClr val="000000"/>
    <a:srgbClr val="2157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58"/>
    <p:restoredTop sz="96259"/>
  </p:normalViewPr>
  <p:slideViewPr>
    <p:cSldViewPr snapToGrid="0">
      <p:cViewPr varScale="1">
        <p:scale>
          <a:sx n="164" d="100"/>
          <a:sy n="164" d="100"/>
        </p:scale>
        <p:origin x="976" y="168"/>
      </p:cViewPr>
      <p:guideLst>
        <p:guide orient="horz" pos="954"/>
        <p:guide pos="5088"/>
        <p:guide orient="horz" pos="22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736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1" y="0"/>
            <a:ext cx="3043979" cy="46736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26C4E8C3-009F-4ABB-AEFC-BE5E0CA50C51}" type="datetimeFigureOut">
              <a:rPr lang="en-US" smtClean="0"/>
              <a:t>1/3/23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1738"/>
            <a:ext cx="3043979" cy="46736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1" y="8841738"/>
            <a:ext cx="3043979" cy="46736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510237E7-39B6-48BD-AF79-042D60841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98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2" tIns="46657" rIns="93312" bIns="4665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2" tIns="46657" rIns="93312" bIns="46657" rtlCol="0"/>
          <a:lstStyle>
            <a:lvl1pPr algn="r">
              <a:defRPr sz="1200"/>
            </a:lvl1pPr>
          </a:lstStyle>
          <a:p>
            <a:fld id="{85BB94B1-C417-FB4E-AF1F-0F6010894045}" type="datetimeFigureOut">
              <a:rPr lang="en-US" smtClean="0"/>
              <a:t>1/3/23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2" tIns="46657" rIns="93312" bIns="4665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2" tIns="46657" rIns="93312" bIns="4665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2" tIns="46657" rIns="93312" bIns="4665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2" tIns="46657" rIns="93312" bIns="46657" rtlCol="0" anchor="b"/>
          <a:lstStyle>
            <a:lvl1pPr algn="r">
              <a:defRPr sz="1200"/>
            </a:lvl1pPr>
          </a:lstStyle>
          <a:p>
            <a:fld id="{FCE2353B-A449-6A4C-9B2A-2F36C7869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081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698500"/>
            <a:ext cx="62039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E2353B-A449-6A4C-9B2A-2F36C78699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50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698500"/>
            <a:ext cx="62039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2353B-A449-6A4C-9B2A-2F36C78699B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835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2ED5D87D-0932-104F-BAB7-9C504FE1670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80000"/>
          </a:blip>
          <a:srcRect l="16" r="8972"/>
          <a:stretch/>
        </p:blipFill>
        <p:spPr>
          <a:xfrm>
            <a:off x="2625013" y="593152"/>
            <a:ext cx="6542732" cy="4561360"/>
          </a:xfrm>
          <a:prstGeom prst="rect">
            <a:avLst/>
          </a:prstGeom>
          <a:effectLst/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580A5AA-D66A-CB48-A7C0-5D3546D33E17}"/>
              </a:ext>
            </a:extLst>
          </p:cNvPr>
          <p:cNvSpPr/>
          <p:nvPr userDrawn="1"/>
        </p:nvSpPr>
        <p:spPr>
          <a:xfrm>
            <a:off x="1988391" y="590557"/>
            <a:ext cx="7179354" cy="4552943"/>
          </a:xfrm>
          <a:prstGeom prst="rect">
            <a:avLst/>
          </a:prstGeom>
          <a:gradFill>
            <a:gsLst>
              <a:gs pos="9000">
                <a:schemeClr val="bg1"/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Title 43">
            <a:extLst>
              <a:ext uri="{FF2B5EF4-FFF2-40B4-BE49-F238E27FC236}">
                <a16:creationId xmlns:a16="http://schemas.microsoft.com/office/drawing/2014/main" id="{E4084413-1AF6-F34C-B196-760D1D4FD8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1452803"/>
            <a:ext cx="6083821" cy="391967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algn="l">
              <a:lnSpc>
                <a:spcPct val="65000"/>
              </a:lnSpc>
              <a:spcBef>
                <a:spcPts val="0"/>
              </a:spcBef>
              <a:defRPr sz="3600" b="1" cap="none" spc="0" baseline="0">
                <a:solidFill>
                  <a:srgbClr val="6136A0"/>
                </a:solidFill>
                <a:latin typeface="+mn-lt"/>
                <a:ea typeface="Tahoma" panose="020B0604030504040204" pitchFamily="34" charset="0"/>
                <a:cs typeface="Century Gothic" panose="020B05020202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3" name="Text Placeholder 45">
            <a:extLst>
              <a:ext uri="{FF2B5EF4-FFF2-40B4-BE49-F238E27FC236}">
                <a16:creationId xmlns:a16="http://schemas.microsoft.com/office/drawing/2014/main" id="{E571892F-816F-D646-9E97-BA69A3E7D7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2343217"/>
            <a:ext cx="6083821" cy="2215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600" b="0" cap="none" baseline="0">
                <a:solidFill>
                  <a:srgbClr val="4F2D83"/>
                </a:solidFill>
                <a:latin typeface="+mn-lt"/>
                <a:ea typeface="Source Sans Pro" panose="020B0503030403020204" pitchFamily="34" charset="0"/>
                <a:cs typeface="Verdana" panose="020B0604030504040204" pitchFamily="34" charset="0"/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dirty="0"/>
              <a:t>Presented to Recipient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4984CE8-7B3C-BD43-B079-0E46BECAD8BD}"/>
              </a:ext>
            </a:extLst>
          </p:cNvPr>
          <p:cNvCxnSpPr>
            <a:cxnSpLocks/>
          </p:cNvCxnSpPr>
          <p:nvPr userDrawn="1"/>
        </p:nvCxnSpPr>
        <p:spPr>
          <a:xfrm flipH="1">
            <a:off x="485194" y="1844768"/>
            <a:ext cx="8686795" cy="0"/>
          </a:xfrm>
          <a:prstGeom prst="line">
            <a:avLst/>
          </a:prstGeom>
          <a:ln w="6350">
            <a:solidFill>
              <a:srgbClr val="7A61A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45">
            <a:extLst>
              <a:ext uri="{FF2B5EF4-FFF2-40B4-BE49-F238E27FC236}">
                <a16:creationId xmlns:a16="http://schemas.microsoft.com/office/drawing/2014/main" id="{50FED7BC-2A50-8344-BBAE-FED718783EB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08826" y="4112054"/>
            <a:ext cx="4664389" cy="1938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r">
              <a:lnSpc>
                <a:spcPct val="90000"/>
              </a:lnSpc>
              <a:spcBef>
                <a:spcPts val="0"/>
              </a:spcBef>
              <a:buNone/>
              <a:defRPr sz="1400" b="0" i="0" cap="none" baseline="0">
                <a:solidFill>
                  <a:sysClr val="windowText" lastClr="000000"/>
                </a:solidFill>
                <a:latin typeface="+mn-lt"/>
                <a:ea typeface="Source Sans Pro" panose="020B050303040302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Presented by Presenter</a:t>
            </a:r>
          </a:p>
        </p:txBody>
      </p:sp>
      <p:sp>
        <p:nvSpPr>
          <p:cNvPr id="22" name="Text Placeholder 45">
            <a:extLst>
              <a:ext uri="{FF2B5EF4-FFF2-40B4-BE49-F238E27FC236}">
                <a16:creationId xmlns:a16="http://schemas.microsoft.com/office/drawing/2014/main" id="{1AE85F9B-2508-B247-BEC1-CFF7E2292AD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08826" y="4402905"/>
            <a:ext cx="4664389" cy="1938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r">
              <a:lnSpc>
                <a:spcPct val="90000"/>
              </a:lnSpc>
              <a:spcBef>
                <a:spcPts val="0"/>
              </a:spcBef>
              <a:buNone/>
              <a:defRPr sz="1400" b="1" i="0" cap="none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Source Sans Pro" panose="020B0503030403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January 1, 2023</a:t>
            </a:r>
          </a:p>
        </p:txBody>
      </p:sp>
      <p:sp>
        <p:nvSpPr>
          <p:cNvPr id="28" name="Round Same Side Corner Rectangle 27">
            <a:extLst>
              <a:ext uri="{FF2B5EF4-FFF2-40B4-BE49-F238E27FC236}">
                <a16:creationId xmlns:a16="http://schemas.microsoft.com/office/drawing/2014/main" id="{1B7107E0-A6B3-7047-BF63-677C0C891884}"/>
              </a:ext>
            </a:extLst>
          </p:cNvPr>
          <p:cNvSpPr/>
          <p:nvPr userDrawn="1"/>
        </p:nvSpPr>
        <p:spPr>
          <a:xfrm flipH="1">
            <a:off x="1874582" y="4870856"/>
            <a:ext cx="7269417" cy="283647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7A61A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ound Same Side Corner Rectangle 23">
            <a:extLst>
              <a:ext uri="{FF2B5EF4-FFF2-40B4-BE49-F238E27FC236}">
                <a16:creationId xmlns:a16="http://schemas.microsoft.com/office/drawing/2014/main" id="{FA88F3FD-1E0E-284F-A9B6-4F20F29207ED}"/>
              </a:ext>
            </a:extLst>
          </p:cNvPr>
          <p:cNvSpPr/>
          <p:nvPr userDrawn="1"/>
        </p:nvSpPr>
        <p:spPr>
          <a:xfrm flipH="1">
            <a:off x="457200" y="4870856"/>
            <a:ext cx="1492372" cy="283647"/>
          </a:xfrm>
          <a:prstGeom prst="round2SameRect">
            <a:avLst>
              <a:gd name="adj1" fmla="val 42906"/>
              <a:gd name="adj2" fmla="val 0"/>
            </a:avLst>
          </a:prstGeom>
          <a:solidFill>
            <a:srgbClr val="4F2D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C09506D-ACB0-ED42-99E8-DC4CD52F5E73}"/>
              </a:ext>
            </a:extLst>
          </p:cNvPr>
          <p:cNvSpPr/>
          <p:nvPr userDrawn="1"/>
        </p:nvSpPr>
        <p:spPr>
          <a:xfrm>
            <a:off x="1716155" y="4870856"/>
            <a:ext cx="272236" cy="283647"/>
          </a:xfrm>
          <a:prstGeom prst="rect">
            <a:avLst/>
          </a:prstGeom>
          <a:solidFill>
            <a:srgbClr val="4F2D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itle 43">
            <a:extLst>
              <a:ext uri="{FF2B5EF4-FFF2-40B4-BE49-F238E27FC236}">
                <a16:creationId xmlns:a16="http://schemas.microsoft.com/office/drawing/2014/main" id="{4977FC53-4F82-2A44-A3C8-4303E035126D}"/>
              </a:ext>
            </a:extLst>
          </p:cNvPr>
          <p:cNvSpPr txBox="1">
            <a:spLocks/>
          </p:cNvSpPr>
          <p:nvPr userDrawn="1"/>
        </p:nvSpPr>
        <p:spPr>
          <a:xfrm>
            <a:off x="457202" y="4969166"/>
            <a:ext cx="1531190" cy="105795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000" b="1" kern="1200" cap="none" spc="0" baseline="0">
                <a:solidFill>
                  <a:srgbClr val="046396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pPr algn="ctr"/>
            <a:r>
              <a:rPr lang="en-US" sz="1000" b="0" kern="1200" cap="none" spc="0" baseline="0" dirty="0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rPr>
              <a:t>Govern with Confidence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25739FF-A0A4-0643-8E98-160E68A2E115}"/>
              </a:ext>
            </a:extLst>
          </p:cNvPr>
          <p:cNvSpPr/>
          <p:nvPr userDrawn="1"/>
        </p:nvSpPr>
        <p:spPr>
          <a:xfrm>
            <a:off x="8205693" y="4989368"/>
            <a:ext cx="667522" cy="97569"/>
          </a:xfrm>
          <a:prstGeom prst="rect">
            <a:avLst/>
          </a:prstGeom>
        </p:spPr>
        <p:txBody>
          <a:bodyPr wrap="none" lIns="0" tIns="0" rIns="0" bIns="0" anchor="b" anchorCtr="0">
            <a:noAutofit/>
          </a:bodyPr>
          <a:lstStyle/>
          <a:p>
            <a:pPr algn="r">
              <a:lnSpc>
                <a:spcPct val="80000"/>
              </a:lnSpc>
            </a:pPr>
            <a:r>
              <a:rPr lang="en-US" sz="850" i="0" dirty="0">
                <a:solidFill>
                  <a:schemeClr val="bg1"/>
                </a:solidFill>
                <a:latin typeface="Century Gothic" panose="020B0502020202020204" pitchFamily="34" charset="0"/>
              </a:rPr>
              <a:t>© AGB 2023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3AB803C-BC06-D443-986B-7A6D01066AF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41020" y="84785"/>
            <a:ext cx="2332194" cy="40464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 dirty="0"/>
              <a:t>Partner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120556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2" userDrawn="1">
          <p15:clr>
            <a:srgbClr val="FBAE40"/>
          </p15:clr>
        </p15:guide>
        <p15:guide id="2" pos="5592" userDrawn="1">
          <p15:clr>
            <a:srgbClr val="FBAE40"/>
          </p15:clr>
        </p15:guide>
        <p15:guide id="3" orient="horz" pos="1278" userDrawn="1">
          <p15:clr>
            <a:srgbClr val="FBAE40"/>
          </p15:clr>
        </p15:guide>
        <p15:guide id="4" orient="horz" pos="1800" userDrawn="1">
          <p15:clr>
            <a:srgbClr val="FBAE40"/>
          </p15:clr>
        </p15:guide>
        <p15:guide id="5" orient="horz" pos="3186" userDrawn="1">
          <p15:clr>
            <a:srgbClr val="FBAE40"/>
          </p15:clr>
        </p15:guide>
        <p15:guide id="6" pos="288" userDrawn="1">
          <p15:clr>
            <a:srgbClr val="FBAE40"/>
          </p15:clr>
        </p15:guide>
        <p15:guide id="7" pos="549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_Bullets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43">
            <a:extLst>
              <a:ext uri="{FF2B5EF4-FFF2-40B4-BE49-F238E27FC236}">
                <a16:creationId xmlns:a16="http://schemas.microsoft.com/office/drawing/2014/main" id="{B14AD53B-3EC3-BD4E-BFD8-F21CB4542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199" y="448525"/>
            <a:ext cx="7479318" cy="295466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wrap="square" lIns="0" tIns="0" rIns="0" bIns="0" anchor="b" anchorCtr="0">
            <a:spAutoFit/>
          </a:bodyPr>
          <a:lstStyle>
            <a:lvl1pPr algn="l">
              <a:lnSpc>
                <a:spcPct val="80000"/>
              </a:lnSpc>
              <a:defRPr sz="2400" b="1" cap="none" spc="0" baseline="0">
                <a:solidFill>
                  <a:srgbClr val="4F2D83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87694601-528A-104A-B771-77CF6D17F81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205" y="1085850"/>
            <a:ext cx="7479318" cy="3794764"/>
          </a:xfrm>
          <a:prstGeom prst="rect">
            <a:avLst/>
          </a:prstGeom>
        </p:spPr>
        <p:txBody>
          <a:bodyPr lIns="0" tIns="0" rIns="0" bIns="0"/>
          <a:lstStyle>
            <a:lvl1pPr marL="173034" indent="-173034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tabLst/>
              <a:defRPr sz="2400" spc="-100" baseline="0">
                <a:solidFill>
                  <a:srgbClr val="6136A0"/>
                </a:solidFill>
                <a:latin typeface="Century Gothic" panose="020B0502020202020204" pitchFamily="34" charset="0"/>
              </a:defRPr>
            </a:lvl1pPr>
            <a:lvl2pPr marL="519100" indent="-231769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tabLst/>
              <a:defRPr sz="1800" spc="-51" baseline="0"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 marL="634984" indent="-157159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tabLst/>
              <a:defRPr sz="1400" spc="-51" baseline="0"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 marL="857229" indent="-182558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tabLst/>
              <a:defRPr sz="1400" spc="-51" baseline="0"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 marL="971526" indent="-106360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tabLst/>
              <a:defRPr sz="1400" spc="-51" baseline="0"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Bullets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25F892E-7DED-BA4B-99C6-ED49786EDD51}"/>
              </a:ext>
            </a:extLst>
          </p:cNvPr>
          <p:cNvCxnSpPr>
            <a:cxnSpLocks/>
          </p:cNvCxnSpPr>
          <p:nvPr userDrawn="1"/>
        </p:nvCxnSpPr>
        <p:spPr>
          <a:xfrm flipH="1">
            <a:off x="457206" y="781664"/>
            <a:ext cx="8686793" cy="0"/>
          </a:xfrm>
          <a:prstGeom prst="line">
            <a:avLst/>
          </a:prstGeom>
          <a:ln w="9525">
            <a:solidFill>
              <a:srgbClr val="A795C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ound Same Side Corner Rectangle 12">
            <a:extLst>
              <a:ext uri="{FF2B5EF4-FFF2-40B4-BE49-F238E27FC236}">
                <a16:creationId xmlns:a16="http://schemas.microsoft.com/office/drawing/2014/main" id="{A2422904-380F-AA4F-A8B9-6ECDB3EC98AD}"/>
              </a:ext>
            </a:extLst>
          </p:cNvPr>
          <p:cNvSpPr/>
          <p:nvPr userDrawn="1"/>
        </p:nvSpPr>
        <p:spPr>
          <a:xfrm flipH="1">
            <a:off x="1874582" y="4870856"/>
            <a:ext cx="7269417" cy="283647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7A61A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 Same Side Corner Rectangle 13">
            <a:extLst>
              <a:ext uri="{FF2B5EF4-FFF2-40B4-BE49-F238E27FC236}">
                <a16:creationId xmlns:a16="http://schemas.microsoft.com/office/drawing/2014/main" id="{D48E8E1F-2DA4-D148-886E-A27B715158AD}"/>
              </a:ext>
            </a:extLst>
          </p:cNvPr>
          <p:cNvSpPr/>
          <p:nvPr userDrawn="1"/>
        </p:nvSpPr>
        <p:spPr>
          <a:xfrm flipH="1">
            <a:off x="457200" y="4870856"/>
            <a:ext cx="1492372" cy="283647"/>
          </a:xfrm>
          <a:prstGeom prst="round2SameRect">
            <a:avLst>
              <a:gd name="adj1" fmla="val 42906"/>
              <a:gd name="adj2" fmla="val 0"/>
            </a:avLst>
          </a:prstGeom>
          <a:solidFill>
            <a:srgbClr val="4F2D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D70A5EE-81AA-0F43-9DD8-5E08CB6F4EC1}"/>
              </a:ext>
            </a:extLst>
          </p:cNvPr>
          <p:cNvSpPr/>
          <p:nvPr userDrawn="1"/>
        </p:nvSpPr>
        <p:spPr>
          <a:xfrm>
            <a:off x="1722375" y="4870856"/>
            <a:ext cx="272236" cy="283647"/>
          </a:xfrm>
          <a:prstGeom prst="rect">
            <a:avLst/>
          </a:prstGeom>
          <a:solidFill>
            <a:srgbClr val="4F2D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itle 43">
            <a:extLst>
              <a:ext uri="{FF2B5EF4-FFF2-40B4-BE49-F238E27FC236}">
                <a16:creationId xmlns:a16="http://schemas.microsoft.com/office/drawing/2014/main" id="{78A07E7A-354F-0D49-BA3F-08668AF8A95F}"/>
              </a:ext>
            </a:extLst>
          </p:cNvPr>
          <p:cNvSpPr txBox="1">
            <a:spLocks/>
          </p:cNvSpPr>
          <p:nvPr userDrawn="1"/>
        </p:nvSpPr>
        <p:spPr>
          <a:xfrm>
            <a:off x="457202" y="4969166"/>
            <a:ext cx="1531190" cy="105795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000" b="1" kern="1200" cap="none" spc="0" baseline="0">
                <a:solidFill>
                  <a:srgbClr val="046396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pPr algn="ctr"/>
            <a:r>
              <a:rPr lang="en-US" sz="1000" b="0" kern="1200" cap="none" spc="0" baseline="0" dirty="0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rPr>
              <a:t>Govern with Confidence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2CDCA3C5-7653-3046-9F4F-0A5288EDD1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201872" y="4526924"/>
            <a:ext cx="736976" cy="276366"/>
          </a:xfrm>
          <a:prstGeom prst="rect">
            <a:avLst/>
          </a:prstGeom>
        </p:spPr>
      </p:pic>
      <p:sp>
        <p:nvSpPr>
          <p:cNvPr id="20" name="Slide Number Placeholder 1">
            <a:extLst>
              <a:ext uri="{FF2B5EF4-FFF2-40B4-BE49-F238E27FC236}">
                <a16:creationId xmlns:a16="http://schemas.microsoft.com/office/drawing/2014/main" id="{ABE57B70-73E6-0A4C-9911-1EE419FC76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90209" y="4989116"/>
            <a:ext cx="319488" cy="97569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lvl1pPr algn="r">
              <a:lnSpc>
                <a:spcPct val="85000"/>
              </a:lnSpc>
              <a:defRPr sz="850" b="0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0C5CFA6-0820-434D-B40F-E88E43269E1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9D8335D-7D88-BB43-8D0D-B1DA1308DC80}"/>
              </a:ext>
            </a:extLst>
          </p:cNvPr>
          <p:cNvSpPr/>
          <p:nvPr userDrawn="1"/>
        </p:nvSpPr>
        <p:spPr>
          <a:xfrm>
            <a:off x="7912306" y="4990658"/>
            <a:ext cx="667522" cy="97569"/>
          </a:xfrm>
          <a:prstGeom prst="rect">
            <a:avLst/>
          </a:prstGeom>
        </p:spPr>
        <p:txBody>
          <a:bodyPr wrap="none" lIns="0" tIns="0" rIns="0" bIns="0" anchor="b" anchorCtr="0">
            <a:noAutofit/>
          </a:bodyPr>
          <a:lstStyle/>
          <a:p>
            <a:pPr algn="l">
              <a:lnSpc>
                <a:spcPct val="80000"/>
              </a:lnSpc>
            </a:pPr>
            <a:r>
              <a:rPr lang="en-US" sz="850" i="0" dirty="0">
                <a:solidFill>
                  <a:schemeClr val="bg1"/>
                </a:solidFill>
                <a:latin typeface="Century Gothic" panose="020B0502020202020204" pitchFamily="34" charset="0"/>
              </a:rPr>
              <a:t>© AGB 2023</a:t>
            </a:r>
          </a:p>
        </p:txBody>
      </p:sp>
      <p:sp>
        <p:nvSpPr>
          <p:cNvPr id="17" name="Picture Placeholder 3">
            <a:extLst>
              <a:ext uri="{FF2B5EF4-FFF2-40B4-BE49-F238E27FC236}">
                <a16:creationId xmlns:a16="http://schemas.microsoft.com/office/drawing/2014/main" id="{C7806B93-8849-2F45-AF08-4EFB5860E44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77503" y="246204"/>
            <a:ext cx="2332194" cy="40464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 dirty="0"/>
              <a:t>Partner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925752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20" userDrawn="1">
          <p15:clr>
            <a:srgbClr val="FBAE40"/>
          </p15:clr>
        </p15:guide>
        <p15:guide id="2" pos="288" userDrawn="1">
          <p15:clr>
            <a:srgbClr val="FBAE40"/>
          </p15:clr>
        </p15:guide>
        <p15:guide id="3" orient="horz" pos="3186" userDrawn="1">
          <p15:clr>
            <a:srgbClr val="FBAE40"/>
          </p15:clr>
        </p15:guide>
        <p15:guide id="4" pos="5616" userDrawn="1">
          <p15:clr>
            <a:srgbClr val="FBAE40"/>
          </p15:clr>
        </p15:guide>
        <p15:guide id="5" pos="5496" userDrawn="1">
          <p15:clr>
            <a:srgbClr val="FBAE40"/>
          </p15:clr>
        </p15:guide>
        <p15:guide id="6" orient="horz" pos="68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045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691" r:id="rId2"/>
  </p:sldLayoutIdLst>
  <p:hf hdr="0" ftr="0" dt="0"/>
  <p:txStyles>
    <p:titleStyle>
      <a:lvl1pPr algn="ctr" defTabSz="45718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45718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37435-3A37-B744-8038-A6523DD3F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Slide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799E6-1FC3-3144-AFD8-8BAE2403F0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Presented to Recipient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76C0E5-DA3F-9A42-B332-1331CC6C6F6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Presented by Presenter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C448FE-1DAB-2842-9489-EAA874AB90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208826" y="4402905"/>
            <a:ext cx="4664389" cy="193899"/>
          </a:xfrm>
        </p:spPr>
        <p:txBody>
          <a:bodyPr/>
          <a:lstStyle/>
          <a:p>
            <a:r>
              <a:rPr lang="en-US" dirty="0"/>
              <a:t>January 1, 2022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6A92E4E7-98A8-6740-89E0-6D5C1970664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4216484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slide title (up to two lines)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674D34-6FAC-7C44-A5B6-F968B174DA6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309D9AF-15A2-CB4D-B94E-27632755D6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C5CFA6-0820-434D-B40F-E88E43269E1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3A43501-DB2C-1048-A20F-C381DC64B6D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695240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ST SET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5875">
          <a:solidFill>
            <a:srgbClr val="888077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65B96097F70B4F928E0B5B06504B8B" ma:contentTypeVersion="11" ma:contentTypeDescription="Create a new document." ma:contentTypeScope="" ma:versionID="f244fe564061a4b6b9c01131e525aaa4">
  <xsd:schema xmlns:xsd="http://www.w3.org/2001/XMLSchema" xmlns:xs="http://www.w3.org/2001/XMLSchema" xmlns:p="http://schemas.microsoft.com/office/2006/metadata/properties" xmlns:ns2="94515023-1619-48ac-b431-5f1e8cb7cb5c" xmlns:ns3="ec0a0ef2-ea27-4279-8b20-22fa8f547fae" targetNamespace="http://schemas.microsoft.com/office/2006/metadata/properties" ma:root="true" ma:fieldsID="229a6667472380c7f2ddcee1f86604b9" ns2:_="" ns3:_="">
    <xsd:import namespace="94515023-1619-48ac-b431-5f1e8cb7cb5c"/>
    <xsd:import namespace="ec0a0ef2-ea27-4279-8b20-22fa8f547f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515023-1619-48ac-b431-5f1e8cb7cb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0a0ef2-ea27-4279-8b20-22fa8f547fa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60C02A-EE23-4499-94D4-A383FADCCB6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2EF1A65-6F9D-4664-93F6-663391835FDB}">
  <ds:schemaRefs>
    <ds:schemaRef ds:uri="http://purl.org/dc/elements/1.1/"/>
    <ds:schemaRef ds:uri="http://purl.org/dc/terms/"/>
    <ds:schemaRef ds:uri="http://www.w3.org/XML/1998/namespace"/>
    <ds:schemaRef ds:uri="http://purl.org/dc/dcmitype/"/>
    <ds:schemaRef ds:uri="94515023-1619-48ac-b431-5f1e8cb7cb5c"/>
    <ds:schemaRef ds:uri="ec0a0ef2-ea27-4279-8b20-22fa8f547fae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6C03008-64AF-4D09-8A2D-33A3A20169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515023-1619-48ac-b431-5f1e8cb7cb5c"/>
    <ds:schemaRef ds:uri="ec0a0ef2-ea27-4279-8b20-22fa8f547f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37899</TotalTime>
  <Words>24</Words>
  <Application>Microsoft Macintosh PowerPoint</Application>
  <PresentationFormat>On-screen Show (16:9)</PresentationFormat>
  <Paragraphs>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Corbel</vt:lpstr>
      <vt:lpstr>Office Theme</vt:lpstr>
      <vt:lpstr>Title Slide</vt:lpstr>
      <vt:lpstr>Insert slide title (up to two lines)</vt:lpstr>
    </vt:vector>
  </TitlesOfParts>
  <Company>Greenfield/Belser 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 Rodriguez</dc:creator>
  <cp:lastModifiedBy>Megann Clarke</cp:lastModifiedBy>
  <cp:revision>332</cp:revision>
  <cp:lastPrinted>2019-10-28T23:47:22Z</cp:lastPrinted>
  <dcterms:created xsi:type="dcterms:W3CDTF">2016-09-13T15:38:38Z</dcterms:created>
  <dcterms:modified xsi:type="dcterms:W3CDTF">2023-01-03T16:52:35Z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0x0101001265B96097F70B4F928E0B5B06504B8B</vt:lpwstr>
  </property>
</Properties>
</file>