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E8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6327"/>
  </p:normalViewPr>
  <p:slideViewPr>
    <p:cSldViewPr snapToGrid="0">
      <p:cViewPr varScale="1">
        <p:scale>
          <a:sx n="112" d="100"/>
          <a:sy n="112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75C5B-1F7B-B649-9D90-AAD8EB591B0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E96BD-CF59-AD4F-AF70-0090B485F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8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84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25E2-0C7D-A16E-A3B7-5AE54CA8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86215-12C8-D0CA-5942-8A089F352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hite_Partner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purple number on a black background&#10;&#10;Description automatically generated">
            <a:extLst>
              <a:ext uri="{FF2B5EF4-FFF2-40B4-BE49-F238E27FC236}">
                <a16:creationId xmlns:a16="http://schemas.microsoft.com/office/drawing/2014/main" id="{126C6D75-F31A-4957-A8CC-DD9F13FAFB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2075" y="5785064"/>
            <a:ext cx="3179805" cy="56782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98339A-8689-313C-853A-6E091D53A4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5241" y="5735637"/>
            <a:ext cx="2598737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402841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60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urple_Partner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045-850E-59DD-7E9F-9310721A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1D140-4200-1B6E-0EF1-C220DD68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223A7-2694-C5B5-5E01-FECFDEB2D0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12075" y="5785064"/>
            <a:ext cx="3179805" cy="567822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0269248-2E37-7DD6-84A2-41956C07C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5241" y="5735637"/>
            <a:ext cx="2598737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267444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1D0F-929E-7DA4-06B2-E0E6522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17C1-46D0-4761-EBA0-7BAD08CB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8609D-AB22-1FFE-1544-D56D59424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3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1D0F-929E-7DA4-06B2-E0E6522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17C1-46D0-4761-EBA0-7BAD08CB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7C3A6D-4C22-F9CE-E46E-0D8A5094A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4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6C4A-82BD-05E3-44A8-CA9CA8B5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02"/>
            <a:ext cx="10515600" cy="206641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7A31B-BDE0-D6A1-052F-95CBE1D0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99D3EA-C139-2CBA-284A-61AEE2BC1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0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6C4A-82BD-05E3-44A8-CA9CA8B5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02"/>
            <a:ext cx="10515600" cy="206641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7A31B-BDE0-D6A1-052F-95CBE1D0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6416F-FDCB-E42E-D7F7-75663EF6E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9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25E2-0C7D-A16E-A3B7-5AE54CA8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ACAF46-26E8-176F-9E23-95CBD1870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6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4EDC14-7C29-9814-211B-F05D1E1F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8519-076F-9775-5157-970225BA3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56D62-C52E-1814-3A61-98DECC492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92022"/>
            <a:ext cx="2209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4382DD91-D356-0142-94A8-B671B5740A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F98554-C70B-9EDA-C572-8EF0D21800C5}"/>
              </a:ext>
            </a:extLst>
          </p:cNvPr>
          <p:cNvSpPr txBox="1">
            <a:spLocks/>
          </p:cNvSpPr>
          <p:nvPr userDrawn="1"/>
        </p:nvSpPr>
        <p:spPr>
          <a:xfrm>
            <a:off x="838200" y="6451047"/>
            <a:ext cx="2312504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/>
              <a:t>© AGB 2024</a:t>
            </a:r>
          </a:p>
        </p:txBody>
      </p:sp>
    </p:spTree>
    <p:extLst>
      <p:ext uri="{BB962C8B-B14F-4D97-AF65-F5344CB8AC3E}">
        <p14:creationId xmlns:p14="http://schemas.microsoft.com/office/powerpoint/2010/main" val="257533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49" r:id="rId3"/>
    <p:sldLayoutId id="2147483665" r:id="rId4"/>
    <p:sldLayoutId id="2147483650" r:id="rId5"/>
    <p:sldLayoutId id="2147483661" r:id="rId6"/>
    <p:sldLayoutId id="2147483662" r:id="rId7"/>
    <p:sldLayoutId id="2147483651" r:id="rId8"/>
    <p:sldLayoutId id="2147483654" r:id="rId9"/>
    <p:sldLayoutId id="214748366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5410-63CE-B24E-ED86-0B8A89FAE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D61D0-8560-3527-3B55-C61D9A04B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9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F64F-819B-EED2-CCDD-F126B9B05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86C36-7828-6505-E17C-BB25A098F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5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BEE8-0A57-49A0-71B3-98F041AF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CE082-EF04-A420-D891-C0F5FF58E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B3291-8CF7-FA0D-5206-AA4C3D911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4382DD91-D356-0142-94A8-B671B5740A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60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B PPT">
      <a:dk1>
        <a:srgbClr val="502C83"/>
      </a:dk1>
      <a:lt1>
        <a:srgbClr val="FFFFFF"/>
      </a:lt1>
      <a:dk2>
        <a:srgbClr val="334890"/>
      </a:dk2>
      <a:lt2>
        <a:srgbClr val="E1EAF7"/>
      </a:lt2>
      <a:accent1>
        <a:srgbClr val="7B61A2"/>
      </a:accent1>
      <a:accent2>
        <a:srgbClr val="7D98CE"/>
      </a:accent2>
      <a:accent3>
        <a:srgbClr val="34BCDF"/>
      </a:accent3>
      <a:accent4>
        <a:srgbClr val="E6B322"/>
      </a:accent4>
      <a:accent5>
        <a:srgbClr val="A893BF"/>
      </a:accent5>
      <a:accent6>
        <a:srgbClr val="C8D0D6"/>
      </a:accent6>
      <a:hlink>
        <a:srgbClr val="0DA1CA"/>
      </a:hlink>
      <a:folHlink>
        <a:srgbClr val="0DA1C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Amburn</dc:creator>
  <cp:lastModifiedBy>Nancy Steelberg</cp:lastModifiedBy>
  <cp:revision>6</cp:revision>
  <dcterms:created xsi:type="dcterms:W3CDTF">2023-10-11T19:11:24Z</dcterms:created>
  <dcterms:modified xsi:type="dcterms:W3CDTF">2024-03-04T22:42:57Z</dcterms:modified>
</cp:coreProperties>
</file>