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74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slide" Target="slides/slide4.xml"/><Relationship Id="rId10" Type="http://schemas.openxmlformats.org/officeDocument/2006/relationships/customXml" Target="../customXml/item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D5F1A-4BDC-155A-B9C9-0CE89CD5CC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393977"/>
            <a:ext cx="9144000" cy="1550505"/>
          </a:xfrm>
        </p:spPr>
        <p:txBody>
          <a:bodyPr anchor="t">
            <a:normAutofit/>
          </a:bodyPr>
          <a:lstStyle>
            <a:lvl1pPr algn="ctr">
              <a:defRPr sz="4800"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C150BB-0170-6A2A-432B-67C397E35011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079876"/>
            <a:ext cx="9144000" cy="934279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Speaker</a:t>
            </a:r>
            <a:br>
              <a:rPr lang="en-US" dirty="0"/>
            </a:br>
            <a:r>
              <a:rPr lang="en-US" dirty="0"/>
              <a:t>Title </a:t>
            </a:r>
            <a:br>
              <a:rPr lang="en-US" dirty="0"/>
            </a:br>
            <a:r>
              <a:rPr lang="en-US" dirty="0"/>
              <a:t>Organization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E991C83A-42F7-2C2C-B1B8-343B893F222D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436977" y="6142659"/>
            <a:ext cx="1206472" cy="496888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dirty="0"/>
              <a:t>Optional logo</a:t>
            </a:r>
          </a:p>
        </p:txBody>
      </p:sp>
    </p:spTree>
    <p:extLst>
      <p:ext uri="{BB962C8B-B14F-4D97-AF65-F5344CB8AC3E}">
        <p14:creationId xmlns:p14="http://schemas.microsoft.com/office/powerpoint/2010/main" val="2111569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Bullet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3E5A4-54E6-C0C1-764C-432B22A2E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BF6D6-D331-CB31-3436-CADF2983D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7D7581-C6C8-3BA4-0404-C39CCC76955D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0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5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F0FF61-24CE-174B-A910-FB0336DD0E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DFCD16B-9240-9715-635D-899FE94F207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621079" y="6347383"/>
            <a:ext cx="1133683" cy="3651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sz="1000" dirty="0"/>
              <a:t>Optional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40761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D3E5A4-54E6-C0C1-764C-432B22A2E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FBF6D6-D331-CB31-3436-CADF2983DD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27D7581-C6C8-3BA4-0404-C39CCC76955D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0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5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F0FF61-24CE-174B-A910-FB0336DD0E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1DFCD16B-9240-9715-635D-899FE94F2077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621079" y="6350916"/>
            <a:ext cx="1133683" cy="3651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sz="1000" dirty="0"/>
              <a:t>Optional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99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BE5B5-F40A-5F25-3588-E5FFA8630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734EB0-ECD8-28F7-E239-84B4371FE66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0583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98ECD12-229D-9930-6EBA-855EDE3C54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0583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5AC9CFB3-3A57-81D6-40C4-30E9EB234785}"/>
              </a:ext>
            </a:extLst>
          </p:cNvPr>
          <p:cNvSpPr txBox="1">
            <a:spLocks/>
          </p:cNvSpPr>
          <p:nvPr userDrawn="1"/>
        </p:nvSpPr>
        <p:spPr>
          <a:xfrm>
            <a:off x="4724400" y="6310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5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F0FF61-24CE-174B-A910-FB0336DD0E9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D4AB9D49-37F5-3020-9225-EBAA199580EC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9621079" y="6350916"/>
            <a:ext cx="1133683" cy="36512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000">
                <a:solidFill>
                  <a:schemeClr val="bg2"/>
                </a:solidFill>
              </a:defRPr>
            </a:lvl1pPr>
          </a:lstStyle>
          <a:p>
            <a:r>
              <a:rPr lang="en-US" sz="1000" dirty="0"/>
              <a:t>Optional logo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1443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Blu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45063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Slide Ligh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5819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79E8E78-C261-CE00-8C14-AEEAB84DFF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291563-C2B6-1622-C323-4DD74E21D0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399870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B840BA-4C3E-FEF8-154F-61FF1E4E1C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31031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50">
                <a:solidFill>
                  <a:schemeClr val="accent2"/>
                </a:solidFill>
              </a:defRPr>
            </a:lvl1pPr>
          </a:lstStyle>
          <a:p>
            <a:fld id="{0BF0FF61-24CE-174B-A910-FB0336DD0E9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4412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2" r:id="rId4"/>
    <p:sldLayoutId id="2147483661" r:id="rId5"/>
    <p:sldLayoutId id="2147483662" r:id="rId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accent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D63ED-8F33-D0C5-F7AE-B64A528F1B2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816EA4-9090-E454-6981-FD3B648C27D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E1D33289-2D70-ADD1-3304-22DD612167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1548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6A331-D656-0712-96A1-DBC90A01BB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D65620-9C2C-605C-4BCD-0EE39814AA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D4B1938D-5E8E-FC10-D093-3DC1BF7BBA9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2778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8B308D-BA4D-8B79-4F26-FFC951ED3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1BF99-16CC-CE9B-732D-FF41B56773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6BA6C596-DBD0-0E0C-AA91-EF2A2BC78DEC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1072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8593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GB">
      <a:dk1>
        <a:srgbClr val="000000"/>
      </a:dk1>
      <a:lt1>
        <a:srgbClr val="FFFFFF"/>
      </a:lt1>
      <a:dk2>
        <a:srgbClr val="4E1D6F"/>
      </a:dk2>
      <a:lt2>
        <a:srgbClr val="E0E0F1"/>
      </a:lt2>
      <a:accent1>
        <a:srgbClr val="74538F"/>
      </a:accent1>
      <a:accent2>
        <a:srgbClr val="7D98CE"/>
      </a:accent2>
      <a:accent3>
        <a:srgbClr val="9F86B0"/>
      </a:accent3>
      <a:accent4>
        <a:srgbClr val="13A1CA"/>
      </a:accent4>
      <a:accent5>
        <a:srgbClr val="E7B322"/>
      </a:accent5>
      <a:accent6>
        <a:srgbClr val="324890"/>
      </a:accent6>
      <a:hlink>
        <a:srgbClr val="34BCDF"/>
      </a:hlink>
      <a:folHlink>
        <a:srgbClr val="34BCDF"/>
      </a:folHlink>
    </a:clrScheme>
    <a:fontScheme name="Century Gothic">
      <a:maj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F03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65E3489C1330C409FBABC171BBE58CD" ma:contentTypeVersion="15" ma:contentTypeDescription="Create a new document." ma:contentTypeScope="" ma:versionID="707a791171526bcc93e4b97060de43d7">
  <xsd:schema xmlns:xsd="http://www.w3.org/2001/XMLSchema" xmlns:xs="http://www.w3.org/2001/XMLSchema" xmlns:p="http://schemas.microsoft.com/office/2006/metadata/properties" xmlns:ns2="070097d4-bdbf-4756-90fc-04ac8f960e48" xmlns:ns3="36a4000f-8c68-429b-abb1-fa4e9a215016" targetNamespace="http://schemas.microsoft.com/office/2006/metadata/properties" ma:root="true" ma:fieldsID="4931a76b4311f5787b7a8ff7ef34fae2" ns2:_="" ns3:_="">
    <xsd:import namespace="070097d4-bdbf-4756-90fc-04ac8f960e48"/>
    <xsd:import namespace="36a4000f-8c68-429b-abb1-fa4e9a21501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0097d4-bdbf-4756-90fc-04ac8f960e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aecca55a-a69a-497a-9692-ba7fda8158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6a4000f-8c68-429b-abb1-fa4e9a215016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9ce4a9e1-8374-46b7-aaea-688a2e907d88}" ma:internalName="TaxCatchAll" ma:showField="CatchAllData" ma:web="36a4000f-8c68-429b-abb1-fa4e9a21501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070097d4-bdbf-4756-90fc-04ac8f960e48">
      <Terms xmlns="http://schemas.microsoft.com/office/infopath/2007/PartnerControls"/>
    </lcf76f155ced4ddcb4097134ff3c332f>
    <TaxCatchAll xmlns="36a4000f-8c68-429b-abb1-fa4e9a215016" xsi:nil="true"/>
    <SharedWithUsers xmlns="36a4000f-8c68-429b-abb1-fa4e9a2150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8468E3A-0148-4F4B-83D2-0A91FD25639D}"/>
</file>

<file path=customXml/itemProps2.xml><?xml version="1.0" encoding="utf-8"?>
<ds:datastoreItem xmlns:ds="http://schemas.openxmlformats.org/officeDocument/2006/customXml" ds:itemID="{CA6E24DF-069A-4AC7-8865-F9FA1335BFE3}"/>
</file>

<file path=customXml/itemProps3.xml><?xml version="1.0" encoding="utf-8"?>
<ds:datastoreItem xmlns:ds="http://schemas.openxmlformats.org/officeDocument/2006/customXml" ds:itemID="{85000502-7670-4EBD-AE28-951E0B2A183C}"/>
</file>

<file path=docProps/app.xml><?xml version="1.0" encoding="utf-8"?>
<Properties xmlns="http://schemas.openxmlformats.org/officeDocument/2006/extended-properties" xmlns:vt="http://schemas.openxmlformats.org/officeDocument/2006/docPropsVTypes">
  <TotalTime>182</TotalTime>
  <Words>0</Words>
  <Application>Microsoft Macintosh PowerPoint</Application>
  <PresentationFormat>Widescreen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Bradley Amburn</dc:creator>
  <cp:lastModifiedBy>Bradley Amburn</cp:lastModifiedBy>
  <cp:revision>11</cp:revision>
  <dcterms:created xsi:type="dcterms:W3CDTF">2022-08-26T15:37:00Z</dcterms:created>
  <dcterms:modified xsi:type="dcterms:W3CDTF">2024-11-12T14:33:42Z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0x010100A65E3489C1330C409FBABC171BBE58CD</vt:lpwstr>
  </property>
  <property fmtid="{D5CDD505-2E9C-101B-9397-08002B2CF9AE}" pid="3" name="Order">
    <vt:r8>2546800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_SourceUrl">
    <vt:lpwstr/>
  </property>
  <property fmtid="{D5CDD505-2E9C-101B-9397-08002B2CF9AE}" pid="7" name="_SharedFileIndex">
    <vt:lpwstr/>
  </property>
  <property fmtid="{D5CDD505-2E9C-101B-9397-08002B2CF9AE}" pid="8" name="ComplianceAssetId">
    <vt:lpwstr/>
  </property>
  <property fmtid="{D5CDD505-2E9C-101B-9397-08002B2CF9AE}" pid="9" name="TemplateUrl">
    <vt:lpwstr/>
  </property>
  <property fmtid="{D5CDD505-2E9C-101B-9397-08002B2CF9AE}" pid="10" name="_ExtendedDescription">
    <vt:lpwstr/>
  </property>
  <property fmtid="{D5CDD505-2E9C-101B-9397-08002B2CF9AE}" pid="11" name="TriggerFlowInfo">
    <vt:lpwstr/>
  </property>
  <property fmtid="{D5CDD505-2E9C-101B-9397-08002B2CF9AE}" pid="12" name="MediaServiceImageTags">
    <vt:lpwstr/>
  </property>
</Properties>
</file>