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D5F1A-4BDC-155A-B9C9-0CE89CD5CC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93977"/>
            <a:ext cx="9144000" cy="1550505"/>
          </a:xfrm>
        </p:spPr>
        <p:txBody>
          <a:bodyPr anchor="t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C150BB-0170-6A2A-432B-67C397E3501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079876"/>
            <a:ext cx="9144000" cy="93427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Speaker</a:t>
            </a:r>
            <a:br>
              <a:rPr lang="en-US" dirty="0"/>
            </a:br>
            <a:r>
              <a:rPr lang="en-US" dirty="0"/>
              <a:t>Title </a:t>
            </a:r>
            <a:br>
              <a:rPr lang="en-US" dirty="0"/>
            </a:br>
            <a:r>
              <a:rPr lang="en-US" dirty="0"/>
              <a:t>Organization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991C83A-42F7-2C2C-B1B8-343B893F222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36977" y="6142659"/>
            <a:ext cx="1206472" cy="4968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Optional logo</a:t>
            </a:r>
          </a:p>
        </p:txBody>
      </p:sp>
    </p:spTree>
    <p:extLst>
      <p:ext uri="{BB962C8B-B14F-4D97-AF65-F5344CB8AC3E}">
        <p14:creationId xmlns:p14="http://schemas.microsoft.com/office/powerpoint/2010/main" val="211156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3E5A4-54E6-C0C1-764C-432B22A2E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BF6D6-D331-CB31-3436-CADF2983D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7D7581-C6C8-3BA4-0404-C39CCC76955D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0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5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F0FF61-24CE-174B-A910-FB0336DD0E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DFCD16B-9240-9715-635D-899FE94F207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621079" y="6347383"/>
            <a:ext cx="1133683" cy="3651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sz="1000" dirty="0"/>
              <a:t>Optional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7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3E5A4-54E6-C0C1-764C-432B22A2E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BF6D6-D331-CB31-3436-CADF2983D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7D7581-C6C8-3BA4-0404-C39CCC76955D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0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5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F0FF61-24CE-174B-A910-FB0336DD0E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DFCD16B-9240-9715-635D-899FE94F207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621079" y="6350916"/>
            <a:ext cx="1133683" cy="3651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sz="1000" dirty="0"/>
              <a:t>Optional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BE5B5-F40A-5F25-3588-E5FFA8630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34EB0-ECD8-28F7-E239-84B4371FE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83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8ECD12-229D-9930-6EBA-855EDE3C5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83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AC9CFB3-3A57-81D6-40C4-30E9EB234785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0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5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F0FF61-24CE-174B-A910-FB0336DD0E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4AB9D49-37F5-3020-9225-EBAA199580E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621079" y="6350916"/>
            <a:ext cx="1133683" cy="3651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sz="1000" dirty="0"/>
              <a:t>Optional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443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063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Light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581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9E8E78-C261-CE00-8C14-AEEAB84DF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91563-C2B6-1622-C323-4DD74E21D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840BA-4C3E-FEF8-154F-61FF1E4E1C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310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0BF0FF61-24CE-174B-A910-FB0336DD0E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41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61" r:id="rId5"/>
    <p:sldLayoutId id="214748366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D63ED-8F33-D0C5-F7AE-B64A528F1B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816EA4-9090-E454-6981-FD3B648C2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1D33289-2D70-ADD1-3304-22DD612167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54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6A331-D656-0712-96A1-DBC90A01B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65620-9C2C-605C-4BCD-0EE39814A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4B1938D-5E8E-FC10-D093-3DC1BF7BBA9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78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B308D-BA4D-8B79-4F26-FFC951ED3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1BF99-16CC-CE9B-732D-FF41B5677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BA6C596-DBD0-0E0C-AA91-EF2A2BC78D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07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8593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GB">
      <a:dk1>
        <a:srgbClr val="000000"/>
      </a:dk1>
      <a:lt1>
        <a:srgbClr val="FFFFFF"/>
      </a:lt1>
      <a:dk2>
        <a:srgbClr val="4E1D6F"/>
      </a:dk2>
      <a:lt2>
        <a:srgbClr val="E0E0F1"/>
      </a:lt2>
      <a:accent1>
        <a:srgbClr val="74538F"/>
      </a:accent1>
      <a:accent2>
        <a:srgbClr val="7D98CE"/>
      </a:accent2>
      <a:accent3>
        <a:srgbClr val="9F86B0"/>
      </a:accent3>
      <a:accent4>
        <a:srgbClr val="13A1CA"/>
      </a:accent4>
      <a:accent5>
        <a:srgbClr val="E7B322"/>
      </a:accent5>
      <a:accent6>
        <a:srgbClr val="324890"/>
      </a:accent6>
      <a:hlink>
        <a:srgbClr val="34BCDF"/>
      </a:hlink>
      <a:folHlink>
        <a:srgbClr val="34BCD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5E3489C1330C409FBABC171BBE58CD" ma:contentTypeVersion="15" ma:contentTypeDescription="Create a new document." ma:contentTypeScope="" ma:versionID="707a791171526bcc93e4b97060de43d7">
  <xsd:schema xmlns:xsd="http://www.w3.org/2001/XMLSchema" xmlns:xs="http://www.w3.org/2001/XMLSchema" xmlns:p="http://schemas.microsoft.com/office/2006/metadata/properties" xmlns:ns2="070097d4-bdbf-4756-90fc-04ac8f960e48" xmlns:ns3="36a4000f-8c68-429b-abb1-fa4e9a215016" targetNamespace="http://schemas.microsoft.com/office/2006/metadata/properties" ma:root="true" ma:fieldsID="4931a76b4311f5787b7a8ff7ef34fae2" ns2:_="" ns3:_="">
    <xsd:import namespace="070097d4-bdbf-4756-90fc-04ac8f960e48"/>
    <xsd:import namespace="36a4000f-8c68-429b-abb1-fa4e9a2150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0097d4-bdbf-4756-90fc-04ac8f960e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aecca55a-a69a-497a-9692-ba7fda8158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a4000f-8c68-429b-abb1-fa4e9a215016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9ce4a9e1-8374-46b7-aaea-688a2e907d88}" ma:internalName="TaxCatchAll" ma:showField="CatchAllData" ma:web="36a4000f-8c68-429b-abb1-fa4e9a2150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70097d4-bdbf-4756-90fc-04ac8f960e48">
      <Terms xmlns="http://schemas.microsoft.com/office/infopath/2007/PartnerControls"/>
    </lcf76f155ced4ddcb4097134ff3c332f>
    <TaxCatchAll xmlns="36a4000f-8c68-429b-abb1-fa4e9a215016" xsi:nil="true"/>
    <SharedWithUsers xmlns="36a4000f-8c68-429b-abb1-fa4e9a2150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7618DC05-4450-4F43-AAEF-7EF6D7CE1BEB}"/>
</file>

<file path=customXml/itemProps2.xml><?xml version="1.0" encoding="utf-8"?>
<ds:datastoreItem xmlns:ds="http://schemas.openxmlformats.org/officeDocument/2006/customXml" ds:itemID="{7921233E-0F77-465C-B3B3-28C7B8A39A6F}"/>
</file>

<file path=customXml/itemProps3.xml><?xml version="1.0" encoding="utf-8"?>
<ds:datastoreItem xmlns:ds="http://schemas.openxmlformats.org/officeDocument/2006/customXml" ds:itemID="{699C208B-5D0E-40E7-820F-BB805F598A64}"/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Bradley Amburn</dc:creator>
  <cp:lastModifiedBy>Bradley Amburn</cp:lastModifiedBy>
  <cp:revision>12</cp:revision>
  <dcterms:created xsi:type="dcterms:W3CDTF">2022-08-26T15:37:00Z</dcterms:created>
  <dcterms:modified xsi:type="dcterms:W3CDTF">2024-11-12T14:34:10Z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0x010100A65E3489C1330C409FBABC171BBE58CD</vt:lpwstr>
  </property>
  <property fmtid="{D5CDD505-2E9C-101B-9397-08002B2CF9AE}" pid="3" name="Order">
    <vt:r8>2546600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