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5C5B-1F7B-B649-9D90-AAD8EB591B00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96BD-CF59-AD4F-AF70-0090B485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6215-12C8-D0CA-5942-8A089F3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126C6D75-F31A-4957-A8CC-DD9F13FA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2075" y="5785064"/>
            <a:ext cx="3179805" cy="56782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98339A-8689-313C-853A-6E091D53A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284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urpl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223A7-2694-C5B5-5E01-FECFDEB2D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2075" y="5785064"/>
            <a:ext cx="3179805" cy="56782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0269248-2E37-7DD6-84A2-41956C07C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6744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609D-AB22-1FFE-1544-D56D5942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3A6D-4C22-F9CE-E46E-0D8A5094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9D3EA-C139-2CBA-284A-61AEE2BC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16F-FDCB-E42E-D7F7-75663EF6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CAF46-26E8-176F-9E23-95CBD187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EDC14-7C29-9814-211B-F05D1E1F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519-076F-9775-5157-970225BA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6D62-C52E-1814-3A61-98DECC49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98554-C70B-9EDA-C572-8EF0D21800C5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047"/>
            <a:ext cx="231250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/>
              <a:t>© AGB 2025</a:t>
            </a:r>
          </a:p>
        </p:txBody>
      </p:sp>
    </p:spTree>
    <p:extLst>
      <p:ext uri="{BB962C8B-B14F-4D97-AF65-F5344CB8AC3E}">
        <p14:creationId xmlns:p14="http://schemas.microsoft.com/office/powerpoint/2010/main" val="25753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49" r:id="rId3"/>
    <p:sldLayoutId id="2147483665" r:id="rId4"/>
    <p:sldLayoutId id="2147483650" r:id="rId5"/>
    <p:sldLayoutId id="2147483661" r:id="rId6"/>
    <p:sldLayoutId id="2147483662" r:id="rId7"/>
    <p:sldLayoutId id="2147483651" r:id="rId8"/>
    <p:sldLayoutId id="2147483654" r:id="rId9"/>
    <p:sldLayoutId id="214748366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410-63CE-B24E-ED86-0B8A89FA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D61D0-8560-3527-3B55-C61D9A04B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F64F-819B-EED2-CCDD-F126B9B0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6C36-7828-6505-E17C-BB25A098F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EE8-0A57-49A0-71B3-98F041AF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E082-EF04-A420-D891-C0F5FF58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3291-8CF7-FA0D-5206-AA4C3D91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6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B PPT">
      <a:dk1>
        <a:srgbClr val="502C83"/>
      </a:dk1>
      <a:lt1>
        <a:srgbClr val="FFFFFF"/>
      </a:lt1>
      <a:dk2>
        <a:srgbClr val="334890"/>
      </a:dk2>
      <a:lt2>
        <a:srgbClr val="E1EAF7"/>
      </a:lt2>
      <a:accent1>
        <a:srgbClr val="7B61A2"/>
      </a:accent1>
      <a:accent2>
        <a:srgbClr val="7D98CE"/>
      </a:accent2>
      <a:accent3>
        <a:srgbClr val="34BCDF"/>
      </a:accent3>
      <a:accent4>
        <a:srgbClr val="E6B322"/>
      </a:accent4>
      <a:accent5>
        <a:srgbClr val="A893BF"/>
      </a:accent5>
      <a:accent6>
        <a:srgbClr val="C8D0D6"/>
      </a:accent6>
      <a:hlink>
        <a:srgbClr val="0DA1CA"/>
      </a:hlink>
      <a:folHlink>
        <a:srgbClr val="0DA1C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Amburn</dc:creator>
  <cp:lastModifiedBy>Megann Clarke</cp:lastModifiedBy>
  <cp:revision>7</cp:revision>
  <dcterms:created xsi:type="dcterms:W3CDTF">2023-10-11T19:11:24Z</dcterms:created>
  <dcterms:modified xsi:type="dcterms:W3CDTF">2025-01-07T01:01:11Z</dcterms:modified>
</cp:coreProperties>
</file>