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2" r:id="rId4"/>
    <p:sldId id="260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65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106" d="100"/>
          <a:sy n="106" d="100"/>
        </p:scale>
        <p:origin x="32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DD970-1A00-EB4F-A877-021F94F6400C}" type="datetimeFigureOut">
              <a:rPr lang="en-US" smtClean="0"/>
              <a:t>5/9/25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57879-8958-5044-B0FB-0E9E1B062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1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D5F1A-4BDC-155A-B9C9-0CE89CD5C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03818"/>
            <a:ext cx="9144000" cy="1550505"/>
          </a:xfrm>
        </p:spPr>
        <p:txBody>
          <a:bodyPr anchor="t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150BB-0170-6A2A-432B-67C397E350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9717"/>
            <a:ext cx="9144000" cy="93427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</a:t>
            </a:r>
            <a:br>
              <a:rPr lang="en-US" dirty="0"/>
            </a:br>
            <a:r>
              <a:rPr lang="en-US" dirty="0"/>
              <a:t>Title </a:t>
            </a:r>
            <a:br>
              <a:rPr lang="en-US" dirty="0"/>
            </a:br>
            <a:r>
              <a:rPr lang="en-US" dirty="0"/>
              <a:t>Organization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991C83A-42F7-2C2C-B1B8-343B893F222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36977" y="6142659"/>
            <a:ext cx="1325562" cy="4968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Optional logo</a:t>
            </a:r>
          </a:p>
        </p:txBody>
      </p:sp>
    </p:spTree>
    <p:extLst>
      <p:ext uri="{BB962C8B-B14F-4D97-AF65-F5344CB8AC3E}">
        <p14:creationId xmlns:p14="http://schemas.microsoft.com/office/powerpoint/2010/main" val="211156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E5A4-54E6-C0C1-764C-432B22A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BF6D6-D331-CB31-3436-CADF2983D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7D7581-C6C8-3BA4-0404-C39CCC76955D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accent1"/>
                </a:solidFill>
              </a:rPr>
              <a:pPr/>
              <a:t>‹#›</a:t>
            </a:fld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DFCD16B-9240-9715-635D-899FE94F207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32292" y="6310312"/>
            <a:ext cx="1133683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z="1000" dirty="0"/>
              <a:t>Optional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7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E5A4-54E6-C0C1-764C-432B22A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BF6D6-D331-CB31-3436-CADF2983D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EF70E34-FFD7-0FAB-209F-2F1C1B663AA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32292" y="6310312"/>
            <a:ext cx="1133683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z="1000" dirty="0"/>
              <a:t>Optional logo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CB0D2A-3E06-587B-55A5-556ED702BCB4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accent1"/>
                </a:solidFill>
              </a:rPr>
              <a:pPr/>
              <a:t>‹#›</a:t>
            </a:fld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9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BE5B5-F40A-5F25-3588-E5FFA8630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34EB0-ECD8-28F7-E239-84B4371FE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583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ECD12-229D-9930-6EBA-855EDE3C5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583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CB8F192E-C0F7-C5D8-195E-73D35B193FC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32292" y="6310312"/>
            <a:ext cx="1133683" cy="3651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sz="1000" dirty="0"/>
              <a:t>Optional logo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1668AE-6A9A-E89B-0444-B900DFB6D52B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accent1"/>
                </a:solidFill>
              </a:rPr>
              <a:pPr/>
              <a:t>‹#›</a:t>
            </a:fld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44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DE00669-7C72-FA42-2F24-3B6FC5E9F2A0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accent3"/>
                </a:solidFill>
              </a:rPr>
              <a:pPr/>
              <a:t>‹#›</a:t>
            </a:fld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63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Lig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DD880-186E-43DE-FB85-E43A51E90F32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F0FF61-24CE-174B-A910-FB0336DD0E9F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81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9E8E78-C261-CE00-8C14-AEEAB84DF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91563-C2B6-1622-C323-4DD74E21D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8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840BA-4C3E-FEF8-154F-61FF1E4E1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103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accent1"/>
                </a:solidFill>
              </a:defRPr>
            </a:lvl1pPr>
          </a:lstStyle>
          <a:p>
            <a:fld id="{0BF0FF61-24CE-174B-A910-FB0336DD0E9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41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61" r:id="rId5"/>
    <p:sldLayoutId id="2147483662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D63ED-8F33-D0C5-F7AE-B64A528F1B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16EA4-9090-E454-6981-FD3B648C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1D33289-2D70-ADD1-3304-22DD612167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5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6A331-D656-0712-96A1-DBC90A01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5620-9C2C-605C-4BCD-0EE39814A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4B1938D-5E8E-FC10-D093-3DC1BF7BBA9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7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66C5F-6180-47F1-FFF8-A827844D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D9C9F-56C1-1978-15D2-EAC2D0B29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2E4AB58-4351-FBA4-4282-26EC4B6A95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8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59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32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GB">
      <a:dk1>
        <a:srgbClr val="000000"/>
      </a:dk1>
      <a:lt1>
        <a:srgbClr val="FFFFFF"/>
      </a:lt1>
      <a:dk2>
        <a:srgbClr val="4E1D6F"/>
      </a:dk2>
      <a:lt2>
        <a:srgbClr val="E0E0F1"/>
      </a:lt2>
      <a:accent1>
        <a:srgbClr val="74538F"/>
      </a:accent1>
      <a:accent2>
        <a:srgbClr val="7D98CE"/>
      </a:accent2>
      <a:accent3>
        <a:srgbClr val="9F86B0"/>
      </a:accent3>
      <a:accent4>
        <a:srgbClr val="13A1CA"/>
      </a:accent4>
      <a:accent5>
        <a:srgbClr val="E7B322"/>
      </a:accent5>
      <a:accent6>
        <a:srgbClr val="324890"/>
      </a:accent6>
      <a:hlink>
        <a:srgbClr val="34BCDF"/>
      </a:hlink>
      <a:folHlink>
        <a:srgbClr val="34BCD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5E3489C1330C409FBABC171BBE58CD" ma:contentTypeVersion="15" ma:contentTypeDescription="Create a new document." ma:contentTypeScope="" ma:versionID="e1ec25ce4b50c174ae5ad52f72d4503d">
  <xsd:schema xmlns:xsd="http://www.w3.org/2001/XMLSchema" xmlns:xs="http://www.w3.org/2001/XMLSchema" xmlns:p="http://schemas.microsoft.com/office/2006/metadata/properties" xmlns:ns2="070097d4-bdbf-4756-90fc-04ac8f960e48" xmlns:ns3="36a4000f-8c68-429b-abb1-fa4e9a215016" targetNamespace="http://schemas.microsoft.com/office/2006/metadata/properties" ma:root="true" ma:fieldsID="c765fb51b88c25813ba48bb38f514935" ns2:_="" ns3:_="">
    <xsd:import namespace="070097d4-bdbf-4756-90fc-04ac8f960e48"/>
    <xsd:import namespace="36a4000f-8c68-429b-abb1-fa4e9a2150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097d4-bdbf-4756-90fc-04ac8f960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ecca55a-a69a-497a-9692-ba7fda8158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4000f-8c68-429b-abb1-fa4e9a21501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ce4a9e1-8374-46b7-aaea-688a2e907d88}" ma:internalName="TaxCatchAll" ma:showField="CatchAllData" ma:web="36a4000f-8c68-429b-abb1-fa4e9a2150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0097d4-bdbf-4756-90fc-04ac8f960e48">
      <Terms xmlns="http://schemas.microsoft.com/office/infopath/2007/PartnerControls"/>
    </lcf76f155ced4ddcb4097134ff3c332f>
    <TaxCatchAll xmlns="36a4000f-8c68-429b-abb1-fa4e9a215016" xsi:nil="true"/>
    <SharedWithUsers xmlns="36a4000f-8c68-429b-abb1-fa4e9a215016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A26B426-93EE-4169-A051-4D480A1FA9DD}"/>
</file>

<file path=customXml/itemProps2.xml><?xml version="1.0" encoding="utf-8"?>
<ds:datastoreItem xmlns:ds="http://schemas.openxmlformats.org/officeDocument/2006/customXml" ds:itemID="{C3214C67-609D-4151-88FF-C46498EF0386}"/>
</file>

<file path=customXml/itemProps3.xml><?xml version="1.0" encoding="utf-8"?>
<ds:datastoreItem xmlns:ds="http://schemas.openxmlformats.org/officeDocument/2006/customXml" ds:itemID="{08EA8743-2E8D-4C23-9C9E-D6CA7102BF4C}"/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 Amburn</dc:creator>
  <cp:lastModifiedBy>Bradley Amburn</cp:lastModifiedBy>
  <cp:revision>12</cp:revision>
  <dcterms:created xsi:type="dcterms:W3CDTF">2022-08-26T15:37:00Z</dcterms:created>
  <dcterms:modified xsi:type="dcterms:W3CDTF">2025-05-09T15:27:48Z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0x010100A65E3489C1330C409FBABC171BBE58CD</vt:lpwstr>
  </property>
  <property fmtid="{D5CDD505-2E9C-101B-9397-08002B2CF9AE}" pid="3" name="Order">
    <vt:r8>2671800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