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258" r:id="rId5"/>
    <p:sldId id="263" r:id="rId6"/>
    <p:sldId id="285" r:id="rId7"/>
    <p:sldId id="281" r:id="rId8"/>
    <p:sldId id="2147309420" r:id="rId9"/>
    <p:sldId id="2147309419" r:id="rId10"/>
    <p:sldId id="2147309431" r:id="rId11"/>
    <p:sldId id="256" r:id="rId12"/>
    <p:sldId id="257" r:id="rId13"/>
    <p:sldId id="282" r:id="rId14"/>
    <p:sldId id="283" r:id="rId15"/>
    <p:sldId id="284" r:id="rId16"/>
    <p:sldId id="261" r:id="rId17"/>
    <p:sldId id="2147309418" r:id="rId18"/>
    <p:sldId id="362" r:id="rId19"/>
    <p:sldId id="2147309416" r:id="rId20"/>
    <p:sldId id="2147309412" r:id="rId21"/>
    <p:sldId id="2147309417" r:id="rId22"/>
    <p:sldId id="376" r:id="rId23"/>
    <p:sldId id="2147309414" r:id="rId24"/>
    <p:sldId id="2147309415" r:id="rId25"/>
    <p:sldId id="2147309421" r:id="rId26"/>
    <p:sldId id="2147309422" r:id="rId27"/>
    <p:sldId id="2147309427" r:id="rId28"/>
    <p:sldId id="2147309426" r:id="rId29"/>
    <p:sldId id="2147309425" r:id="rId30"/>
    <p:sldId id="2147309428" r:id="rId31"/>
    <p:sldId id="2147309423" r:id="rId32"/>
    <p:sldId id="2147309424" r:id="rId33"/>
    <p:sldId id="2147309429" r:id="rId34"/>
    <p:sldId id="2147309430" r:id="rId3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63641F-8D4C-D0F0-3F36-0EBD2AB016A0}" name="Morgan Alexander" initials="MA" userId="S::MAlexander@agb.org::0909ea63-242d-4552-9ba2-ca0bcc16f8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E8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09A85-A68A-43B4-A9E4-4317CB9A830B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C241B8-D910-4D61-9AD2-7276CFDED58C}">
      <dgm:prSet phldrT="[Text]" custT="1"/>
      <dgm:spPr/>
      <dgm:t>
        <a:bodyPr/>
        <a:lstStyle/>
        <a:p>
          <a:r>
            <a:rPr lang="en-US" sz="2500" b="1"/>
            <a:t>Public Corporations</a:t>
          </a:r>
        </a:p>
      </dgm:t>
    </dgm:pt>
    <dgm:pt modelId="{434A990E-1854-4522-8D41-C0D96B338207}" type="parTrans" cxnId="{398FD1B3-D3A0-4DE2-8D6C-D147D6412ACB}">
      <dgm:prSet/>
      <dgm:spPr/>
      <dgm:t>
        <a:bodyPr/>
        <a:lstStyle/>
        <a:p>
          <a:endParaRPr lang="en-US"/>
        </a:p>
      </dgm:t>
    </dgm:pt>
    <dgm:pt modelId="{F07AD5FC-798A-4B88-A4B3-4D8C5C643122}" type="sibTrans" cxnId="{398FD1B3-D3A0-4DE2-8D6C-D147D6412ACB}">
      <dgm:prSet/>
      <dgm:spPr/>
      <dgm:t>
        <a:bodyPr/>
        <a:lstStyle/>
        <a:p>
          <a:endParaRPr lang="en-US"/>
        </a:p>
      </dgm:t>
    </dgm:pt>
    <dgm:pt modelId="{564169EC-F617-4BF2-9E77-BBF317210F52}">
      <dgm:prSet phldrT="[Text]" custT="1"/>
      <dgm:spPr/>
      <dgm:t>
        <a:bodyPr/>
        <a:lstStyle/>
        <a:p>
          <a:r>
            <a:rPr lang="en-US" sz="2500"/>
            <a:t>Maximize shareholder value</a:t>
          </a:r>
        </a:p>
      </dgm:t>
    </dgm:pt>
    <dgm:pt modelId="{BA7EDF72-E722-4DB5-9EDC-BDB12CD21598}" type="parTrans" cxnId="{1E81E95B-3DB0-469C-8A60-2D7C43B6CCBE}">
      <dgm:prSet/>
      <dgm:spPr/>
      <dgm:t>
        <a:bodyPr/>
        <a:lstStyle/>
        <a:p>
          <a:endParaRPr lang="en-US"/>
        </a:p>
      </dgm:t>
    </dgm:pt>
    <dgm:pt modelId="{D74EF58F-7F9F-4E6A-9F67-25723477BA99}" type="sibTrans" cxnId="{1E81E95B-3DB0-469C-8A60-2D7C43B6CCBE}">
      <dgm:prSet/>
      <dgm:spPr/>
      <dgm:t>
        <a:bodyPr/>
        <a:lstStyle/>
        <a:p>
          <a:endParaRPr lang="en-US"/>
        </a:p>
      </dgm:t>
    </dgm:pt>
    <dgm:pt modelId="{C0CBCA30-111B-44B3-9230-76B85B4934BC}">
      <dgm:prSet phldrT="[Text]" custT="1"/>
      <dgm:spPr/>
      <dgm:t>
        <a:bodyPr/>
        <a:lstStyle/>
        <a:p>
          <a:r>
            <a:rPr lang="en-US" sz="2500"/>
            <a:t>Stakeholders: mostly shareholders</a:t>
          </a:r>
        </a:p>
      </dgm:t>
    </dgm:pt>
    <dgm:pt modelId="{DD8EFDFC-2C06-4B80-9F2A-B6750C2EE69B}" type="parTrans" cxnId="{85BC9056-BBD7-4D0B-9B58-2F04E4D191BC}">
      <dgm:prSet/>
      <dgm:spPr/>
      <dgm:t>
        <a:bodyPr/>
        <a:lstStyle/>
        <a:p>
          <a:endParaRPr lang="en-US"/>
        </a:p>
      </dgm:t>
    </dgm:pt>
    <dgm:pt modelId="{F91168AC-8441-4346-A2E4-19D009E6A6B8}" type="sibTrans" cxnId="{85BC9056-BBD7-4D0B-9B58-2F04E4D191BC}">
      <dgm:prSet/>
      <dgm:spPr/>
      <dgm:t>
        <a:bodyPr/>
        <a:lstStyle/>
        <a:p>
          <a:endParaRPr lang="en-US"/>
        </a:p>
      </dgm:t>
    </dgm:pt>
    <dgm:pt modelId="{8E651337-EF6E-497A-85CC-BA59A44FE16D}">
      <dgm:prSet phldrT="[Text]" custT="1"/>
      <dgm:spPr/>
      <dgm:t>
        <a:bodyPr/>
        <a:lstStyle/>
        <a:p>
          <a:r>
            <a:rPr lang="en-US" sz="2500" b="1"/>
            <a:t>Public Colleges and Universities</a:t>
          </a:r>
        </a:p>
      </dgm:t>
    </dgm:pt>
    <dgm:pt modelId="{B589F6BA-8BD3-432A-A235-D39900107F14}" type="parTrans" cxnId="{350C4385-FB20-41DB-9002-3FD7A11A5D47}">
      <dgm:prSet/>
      <dgm:spPr/>
      <dgm:t>
        <a:bodyPr/>
        <a:lstStyle/>
        <a:p>
          <a:endParaRPr lang="en-US"/>
        </a:p>
      </dgm:t>
    </dgm:pt>
    <dgm:pt modelId="{C1EC8621-7495-4D7B-8B5C-EA90474BBD27}" type="sibTrans" cxnId="{350C4385-FB20-41DB-9002-3FD7A11A5D47}">
      <dgm:prSet/>
      <dgm:spPr/>
      <dgm:t>
        <a:bodyPr/>
        <a:lstStyle/>
        <a:p>
          <a:endParaRPr lang="en-US"/>
        </a:p>
      </dgm:t>
    </dgm:pt>
    <dgm:pt modelId="{6F602B52-A2E1-4E68-8B79-AB42CA20ED28}">
      <dgm:prSet phldrT="[Text]" custT="1"/>
      <dgm:spPr/>
      <dgm:t>
        <a:bodyPr/>
        <a:lstStyle/>
        <a:p>
          <a:r>
            <a:rPr lang="en-US" sz="2500"/>
            <a:t>Serve educational and public service mission</a:t>
          </a:r>
        </a:p>
      </dgm:t>
    </dgm:pt>
    <dgm:pt modelId="{C4603A3C-697D-4EB9-AF22-7420AF9E08AE}" type="parTrans" cxnId="{19F67ECD-C444-47E2-B838-A193DECCB45B}">
      <dgm:prSet/>
      <dgm:spPr/>
      <dgm:t>
        <a:bodyPr/>
        <a:lstStyle/>
        <a:p>
          <a:endParaRPr lang="en-US"/>
        </a:p>
      </dgm:t>
    </dgm:pt>
    <dgm:pt modelId="{7EDD0D4E-AE0E-4742-8EA1-B70BEAEDA92C}" type="sibTrans" cxnId="{19F67ECD-C444-47E2-B838-A193DECCB45B}">
      <dgm:prSet/>
      <dgm:spPr/>
      <dgm:t>
        <a:bodyPr/>
        <a:lstStyle/>
        <a:p>
          <a:endParaRPr lang="en-US"/>
        </a:p>
      </dgm:t>
    </dgm:pt>
    <dgm:pt modelId="{3818472A-249F-4380-8595-BE38C010756B}">
      <dgm:prSet phldrT="[Text]" custT="1"/>
      <dgm:spPr/>
      <dgm:t>
        <a:bodyPr/>
        <a:lstStyle/>
        <a:p>
          <a:r>
            <a:rPr lang="en-US" sz="2500"/>
            <a:t>Stakeholders: students, faculty, staff, alumni, lawmakers, public…</a:t>
          </a:r>
        </a:p>
      </dgm:t>
    </dgm:pt>
    <dgm:pt modelId="{83C4182F-7C67-49CD-8B5C-3D22D87F1FBB}" type="parTrans" cxnId="{E3AC75B2-8E71-49F6-ACC3-21D729C9931A}">
      <dgm:prSet/>
      <dgm:spPr/>
      <dgm:t>
        <a:bodyPr/>
        <a:lstStyle/>
        <a:p>
          <a:endParaRPr lang="en-US"/>
        </a:p>
      </dgm:t>
    </dgm:pt>
    <dgm:pt modelId="{E12569B9-290C-4684-9CAC-B3CAFB819258}" type="sibTrans" cxnId="{E3AC75B2-8E71-49F6-ACC3-21D729C9931A}">
      <dgm:prSet/>
      <dgm:spPr/>
      <dgm:t>
        <a:bodyPr/>
        <a:lstStyle/>
        <a:p>
          <a:endParaRPr lang="en-US"/>
        </a:p>
      </dgm:t>
    </dgm:pt>
    <dgm:pt modelId="{2454DC63-1FD1-4919-929C-5264CA865EB2}">
      <dgm:prSet custT="1"/>
      <dgm:spPr/>
      <dgm:t>
        <a:bodyPr/>
        <a:lstStyle/>
        <a:p>
          <a:r>
            <a:rPr lang="en-US" sz="2500"/>
            <a:t>Performance metrics: broad</a:t>
          </a:r>
        </a:p>
      </dgm:t>
    </dgm:pt>
    <dgm:pt modelId="{55300B23-93E6-4B47-9D19-95131E8AA6A1}" type="parTrans" cxnId="{C6815E24-39A6-47C2-9F22-36B754B0EA0D}">
      <dgm:prSet/>
      <dgm:spPr/>
      <dgm:t>
        <a:bodyPr/>
        <a:lstStyle/>
        <a:p>
          <a:endParaRPr lang="en-US"/>
        </a:p>
      </dgm:t>
    </dgm:pt>
    <dgm:pt modelId="{BFF97CE1-3E21-434A-9B13-C85001D11CD4}" type="sibTrans" cxnId="{C6815E24-39A6-47C2-9F22-36B754B0EA0D}">
      <dgm:prSet/>
      <dgm:spPr/>
      <dgm:t>
        <a:bodyPr/>
        <a:lstStyle/>
        <a:p>
          <a:endParaRPr lang="en-US"/>
        </a:p>
      </dgm:t>
    </dgm:pt>
    <dgm:pt modelId="{B7B79B66-2439-4BC1-8CCD-C1918774D591}">
      <dgm:prSet custT="1"/>
      <dgm:spPr/>
      <dgm:t>
        <a:bodyPr/>
        <a:lstStyle/>
        <a:p>
          <a:r>
            <a:rPr lang="en-US" sz="2500"/>
            <a:t>Performance metrics: mostly financial</a:t>
          </a:r>
        </a:p>
      </dgm:t>
    </dgm:pt>
    <dgm:pt modelId="{FFC692BD-B87E-407A-B1B7-0B1327262E92}" type="parTrans" cxnId="{04D4ED87-114A-476B-9F11-6C37D1C51897}">
      <dgm:prSet/>
      <dgm:spPr/>
      <dgm:t>
        <a:bodyPr/>
        <a:lstStyle/>
        <a:p>
          <a:endParaRPr lang="en-US"/>
        </a:p>
      </dgm:t>
    </dgm:pt>
    <dgm:pt modelId="{E1B08E9D-B765-4A9B-8FEF-0125B4FA3890}" type="sibTrans" cxnId="{04D4ED87-114A-476B-9F11-6C37D1C51897}">
      <dgm:prSet/>
      <dgm:spPr/>
      <dgm:t>
        <a:bodyPr/>
        <a:lstStyle/>
        <a:p>
          <a:endParaRPr lang="en-US"/>
        </a:p>
      </dgm:t>
    </dgm:pt>
    <dgm:pt modelId="{B7841FC2-6E3D-4FBF-9E09-82DBD2FB0DC0}" type="pres">
      <dgm:prSet presAssocID="{9FB09A85-A68A-43B4-A9E4-4317CB9A83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803B93-E923-4BBC-A338-F0C6EEE6BCFF}" type="pres">
      <dgm:prSet presAssocID="{24C241B8-D910-4D61-9AD2-7276CFDED58C}" presName="root" presStyleCnt="0"/>
      <dgm:spPr/>
    </dgm:pt>
    <dgm:pt modelId="{32BD9231-9E6C-4881-BF60-7F7DE6641D90}" type="pres">
      <dgm:prSet presAssocID="{24C241B8-D910-4D61-9AD2-7276CFDED58C}" presName="rootComposite" presStyleCnt="0"/>
      <dgm:spPr/>
    </dgm:pt>
    <dgm:pt modelId="{770A72F9-B605-45AB-9390-ED2FACD79E0A}" type="pres">
      <dgm:prSet presAssocID="{24C241B8-D910-4D61-9AD2-7276CFDED58C}" presName="rootText" presStyleLbl="node1" presStyleIdx="0" presStyleCnt="2" custScaleX="251290" custScaleY="124152" custLinFactNeighborX="-1269" custLinFactNeighborY="-232"/>
      <dgm:spPr/>
    </dgm:pt>
    <dgm:pt modelId="{53F4B6D4-E083-4BC7-97B3-BA791736FAAA}" type="pres">
      <dgm:prSet presAssocID="{24C241B8-D910-4D61-9AD2-7276CFDED58C}" presName="rootConnector" presStyleLbl="node1" presStyleIdx="0" presStyleCnt="2"/>
      <dgm:spPr/>
    </dgm:pt>
    <dgm:pt modelId="{F1247D57-300B-4777-85C8-03746F5F4070}" type="pres">
      <dgm:prSet presAssocID="{24C241B8-D910-4D61-9AD2-7276CFDED58C}" presName="childShape" presStyleCnt="0"/>
      <dgm:spPr/>
    </dgm:pt>
    <dgm:pt modelId="{DB08C524-EF05-4C51-A7F6-4599261E395D}" type="pres">
      <dgm:prSet presAssocID="{BA7EDF72-E722-4DB5-9EDC-BDB12CD21598}" presName="Name13" presStyleLbl="parChTrans1D2" presStyleIdx="0" presStyleCnt="6" custSzX="420365"/>
      <dgm:spPr/>
    </dgm:pt>
    <dgm:pt modelId="{FACD5593-FF61-402E-9311-286DAF12FA20}" type="pres">
      <dgm:prSet presAssocID="{564169EC-F617-4BF2-9E77-BBF317210F52}" presName="childText" presStyleLbl="bgAcc1" presStyleIdx="0" presStyleCnt="6" custScaleX="298241" custScaleY="99175" custLinFactNeighborX="-5295" custLinFactNeighborY="2676">
        <dgm:presLayoutVars>
          <dgm:bulletEnabled val="1"/>
        </dgm:presLayoutVars>
      </dgm:prSet>
      <dgm:spPr/>
    </dgm:pt>
    <dgm:pt modelId="{9C539EF2-AECE-4B07-9875-806459BE2DE4}" type="pres">
      <dgm:prSet presAssocID="{DD8EFDFC-2C06-4B80-9F2A-B6750C2EE69B}" presName="Name13" presStyleLbl="parChTrans1D2" presStyleIdx="1" presStyleCnt="6" custSzX="420365"/>
      <dgm:spPr/>
    </dgm:pt>
    <dgm:pt modelId="{AE9BD9D8-6609-4322-A3B6-90365152EA56}" type="pres">
      <dgm:prSet presAssocID="{C0CBCA30-111B-44B3-9230-76B85B4934BC}" presName="childText" presStyleLbl="bgAcc1" presStyleIdx="1" presStyleCnt="6" custScaleX="298241" custScaleY="99175" custLinFactNeighborX="-5295" custLinFactNeighborY="2676">
        <dgm:presLayoutVars>
          <dgm:bulletEnabled val="1"/>
        </dgm:presLayoutVars>
      </dgm:prSet>
      <dgm:spPr/>
    </dgm:pt>
    <dgm:pt modelId="{3CFC554A-6A3C-481D-963A-BF980413ACB4}" type="pres">
      <dgm:prSet presAssocID="{FFC692BD-B87E-407A-B1B7-0B1327262E92}" presName="Name13" presStyleLbl="parChTrans1D2" presStyleIdx="2" presStyleCnt="6" custSzX="420365"/>
      <dgm:spPr/>
    </dgm:pt>
    <dgm:pt modelId="{E206DB93-953D-4C09-97B0-D5234EACBFEC}" type="pres">
      <dgm:prSet presAssocID="{B7B79B66-2439-4BC1-8CCD-C1918774D591}" presName="childText" presStyleLbl="bgAcc1" presStyleIdx="2" presStyleCnt="6" custScaleX="298241" custScaleY="99175" custLinFactNeighborX="-5295" custLinFactNeighborY="150">
        <dgm:presLayoutVars>
          <dgm:bulletEnabled val="1"/>
        </dgm:presLayoutVars>
      </dgm:prSet>
      <dgm:spPr/>
    </dgm:pt>
    <dgm:pt modelId="{5C65346D-DF46-4618-B9DB-F499D85AD93C}" type="pres">
      <dgm:prSet presAssocID="{8E651337-EF6E-497A-85CC-BA59A44FE16D}" presName="root" presStyleCnt="0"/>
      <dgm:spPr/>
    </dgm:pt>
    <dgm:pt modelId="{52ADA58E-C544-4774-A346-E8454A9D89A8}" type="pres">
      <dgm:prSet presAssocID="{8E651337-EF6E-497A-85CC-BA59A44FE16D}" presName="rootComposite" presStyleCnt="0"/>
      <dgm:spPr/>
    </dgm:pt>
    <dgm:pt modelId="{CC481D6E-63FB-4BD0-B682-1A0AE3D93D6A}" type="pres">
      <dgm:prSet presAssocID="{8E651337-EF6E-497A-85CC-BA59A44FE16D}" presName="rootText" presStyleLbl="node1" presStyleIdx="1" presStyleCnt="2" custScaleX="251290" custScaleY="124152" custLinFactNeighborX="15252" custLinFactNeighborY="-232"/>
      <dgm:spPr/>
    </dgm:pt>
    <dgm:pt modelId="{961B7C7E-FE7C-48C3-9E82-50AD24611294}" type="pres">
      <dgm:prSet presAssocID="{8E651337-EF6E-497A-85CC-BA59A44FE16D}" presName="rootConnector" presStyleLbl="node1" presStyleIdx="1" presStyleCnt="2"/>
      <dgm:spPr/>
    </dgm:pt>
    <dgm:pt modelId="{BBEB1600-AEF1-425E-8A3B-698F20BC03DB}" type="pres">
      <dgm:prSet presAssocID="{8E651337-EF6E-497A-85CC-BA59A44FE16D}" presName="childShape" presStyleCnt="0"/>
      <dgm:spPr/>
    </dgm:pt>
    <dgm:pt modelId="{4CA65843-73CE-478B-8DD4-76323917BBD8}" type="pres">
      <dgm:prSet presAssocID="{C4603A3C-697D-4EB9-AF22-7420AF9E08AE}" presName="Name13" presStyleLbl="parChTrans1D2" presStyleIdx="3" presStyleCnt="6" custSzX="420369"/>
      <dgm:spPr/>
    </dgm:pt>
    <dgm:pt modelId="{6B45DB57-0F3B-4AF8-90B9-2DC01C603340}" type="pres">
      <dgm:prSet presAssocID="{6F602B52-A2E1-4E68-8B79-AB42CA20ED28}" presName="childText" presStyleLbl="bgAcc1" presStyleIdx="3" presStyleCnt="6" custScaleX="298241" custScaleY="99175" custLinFactNeighborX="16300" custLinFactNeighborY="-407">
        <dgm:presLayoutVars>
          <dgm:bulletEnabled val="1"/>
        </dgm:presLayoutVars>
      </dgm:prSet>
      <dgm:spPr/>
    </dgm:pt>
    <dgm:pt modelId="{EDF892A9-8643-4134-A23F-9284E5759A20}" type="pres">
      <dgm:prSet presAssocID="{83C4182F-7C67-49CD-8B5C-3D22D87F1FBB}" presName="Name13" presStyleLbl="parChTrans1D2" presStyleIdx="4" presStyleCnt="6" custSzX="420369"/>
      <dgm:spPr/>
    </dgm:pt>
    <dgm:pt modelId="{08A5F0B3-758E-4861-9BBC-A5C27477C544}" type="pres">
      <dgm:prSet presAssocID="{3818472A-249F-4380-8595-BE38C010756B}" presName="childText" presStyleLbl="bgAcc1" presStyleIdx="4" presStyleCnt="6" custScaleX="298241" custScaleY="115244" custLinFactNeighborX="16300" custLinFactNeighborY="-407">
        <dgm:presLayoutVars>
          <dgm:bulletEnabled val="1"/>
        </dgm:presLayoutVars>
      </dgm:prSet>
      <dgm:spPr/>
    </dgm:pt>
    <dgm:pt modelId="{E686D19E-1C8B-4D4A-94C2-C21B5ED073C3}" type="pres">
      <dgm:prSet presAssocID="{55300B23-93E6-4B47-9D19-95131E8AA6A1}" presName="Name13" presStyleLbl="parChTrans1D2" presStyleIdx="5" presStyleCnt="6" custSzX="420369"/>
      <dgm:spPr/>
    </dgm:pt>
    <dgm:pt modelId="{B80B56F3-21EB-40F7-984C-CF1216CE0DDC}" type="pres">
      <dgm:prSet presAssocID="{2454DC63-1FD1-4919-929C-5264CA865EB2}" presName="childText" presStyleLbl="bgAcc1" presStyleIdx="5" presStyleCnt="6" custScaleX="298241" custScaleY="99175" custLinFactNeighborX="16300" custLinFactNeighborY="-407">
        <dgm:presLayoutVars>
          <dgm:bulletEnabled val="1"/>
        </dgm:presLayoutVars>
      </dgm:prSet>
      <dgm:spPr/>
    </dgm:pt>
  </dgm:ptLst>
  <dgm:cxnLst>
    <dgm:cxn modelId="{F4531102-FC19-4A23-BD7C-D5350C89C505}" type="presOf" srcId="{BA7EDF72-E722-4DB5-9EDC-BDB12CD21598}" destId="{DB08C524-EF05-4C51-A7F6-4599261E395D}" srcOrd="0" destOrd="0" presId="urn:microsoft.com/office/officeart/2005/8/layout/hierarchy3"/>
    <dgm:cxn modelId="{1580E122-12BE-48DF-B4DD-D5E2F1D74552}" type="presOf" srcId="{8E651337-EF6E-497A-85CC-BA59A44FE16D}" destId="{961B7C7E-FE7C-48C3-9E82-50AD24611294}" srcOrd="1" destOrd="0" presId="urn:microsoft.com/office/officeart/2005/8/layout/hierarchy3"/>
    <dgm:cxn modelId="{C6815E24-39A6-47C2-9F22-36B754B0EA0D}" srcId="{8E651337-EF6E-497A-85CC-BA59A44FE16D}" destId="{2454DC63-1FD1-4919-929C-5264CA865EB2}" srcOrd="2" destOrd="0" parTransId="{55300B23-93E6-4B47-9D19-95131E8AA6A1}" sibTransId="{BFF97CE1-3E21-434A-9B13-C85001D11CD4}"/>
    <dgm:cxn modelId="{CCCC4825-4455-4374-B535-615C631AC88B}" type="presOf" srcId="{9FB09A85-A68A-43B4-A9E4-4317CB9A830B}" destId="{B7841FC2-6E3D-4FBF-9E09-82DBD2FB0DC0}" srcOrd="0" destOrd="0" presId="urn:microsoft.com/office/officeart/2005/8/layout/hierarchy3"/>
    <dgm:cxn modelId="{886E0235-03B4-456B-8FE6-3D134EEA574D}" type="presOf" srcId="{3818472A-249F-4380-8595-BE38C010756B}" destId="{08A5F0B3-758E-4861-9BBC-A5C27477C544}" srcOrd="0" destOrd="0" presId="urn:microsoft.com/office/officeart/2005/8/layout/hierarchy3"/>
    <dgm:cxn modelId="{9B82CF55-D047-4283-86C2-6497F40E8D0C}" type="presOf" srcId="{6F602B52-A2E1-4E68-8B79-AB42CA20ED28}" destId="{6B45DB57-0F3B-4AF8-90B9-2DC01C603340}" srcOrd="0" destOrd="0" presId="urn:microsoft.com/office/officeart/2005/8/layout/hierarchy3"/>
    <dgm:cxn modelId="{85BC9056-BBD7-4D0B-9B58-2F04E4D191BC}" srcId="{24C241B8-D910-4D61-9AD2-7276CFDED58C}" destId="{C0CBCA30-111B-44B3-9230-76B85B4934BC}" srcOrd="1" destOrd="0" parTransId="{DD8EFDFC-2C06-4B80-9F2A-B6750C2EE69B}" sibTransId="{F91168AC-8441-4346-A2E4-19D009E6A6B8}"/>
    <dgm:cxn modelId="{1E81E95B-3DB0-469C-8A60-2D7C43B6CCBE}" srcId="{24C241B8-D910-4D61-9AD2-7276CFDED58C}" destId="{564169EC-F617-4BF2-9E77-BBF317210F52}" srcOrd="0" destOrd="0" parTransId="{BA7EDF72-E722-4DB5-9EDC-BDB12CD21598}" sibTransId="{D74EF58F-7F9F-4E6A-9F67-25723477BA99}"/>
    <dgm:cxn modelId="{677D8276-7066-496B-8811-CE02C89900F3}" type="presOf" srcId="{2454DC63-1FD1-4919-929C-5264CA865EB2}" destId="{B80B56F3-21EB-40F7-984C-CF1216CE0DDC}" srcOrd="0" destOrd="0" presId="urn:microsoft.com/office/officeart/2005/8/layout/hierarchy3"/>
    <dgm:cxn modelId="{DD961679-0B84-475B-BB6A-A14DDD5A936B}" type="presOf" srcId="{83C4182F-7C67-49CD-8B5C-3D22D87F1FBB}" destId="{EDF892A9-8643-4134-A23F-9284E5759A20}" srcOrd="0" destOrd="0" presId="urn:microsoft.com/office/officeart/2005/8/layout/hierarchy3"/>
    <dgm:cxn modelId="{350C4385-FB20-41DB-9002-3FD7A11A5D47}" srcId="{9FB09A85-A68A-43B4-A9E4-4317CB9A830B}" destId="{8E651337-EF6E-497A-85CC-BA59A44FE16D}" srcOrd="1" destOrd="0" parTransId="{B589F6BA-8BD3-432A-A235-D39900107F14}" sibTransId="{C1EC8621-7495-4D7B-8B5C-EA90474BBD27}"/>
    <dgm:cxn modelId="{04D4ED87-114A-476B-9F11-6C37D1C51897}" srcId="{24C241B8-D910-4D61-9AD2-7276CFDED58C}" destId="{B7B79B66-2439-4BC1-8CCD-C1918774D591}" srcOrd="2" destOrd="0" parTransId="{FFC692BD-B87E-407A-B1B7-0B1327262E92}" sibTransId="{E1B08E9D-B765-4A9B-8FEF-0125B4FA3890}"/>
    <dgm:cxn modelId="{6C662C8C-3F79-48A9-A86D-33239C6FB37C}" type="presOf" srcId="{8E651337-EF6E-497A-85CC-BA59A44FE16D}" destId="{CC481D6E-63FB-4BD0-B682-1A0AE3D93D6A}" srcOrd="0" destOrd="0" presId="urn:microsoft.com/office/officeart/2005/8/layout/hierarchy3"/>
    <dgm:cxn modelId="{DC2A449B-DD2A-4746-BA25-2F9C6AED7E72}" type="presOf" srcId="{B7B79B66-2439-4BC1-8CCD-C1918774D591}" destId="{E206DB93-953D-4C09-97B0-D5234EACBFEC}" srcOrd="0" destOrd="0" presId="urn:microsoft.com/office/officeart/2005/8/layout/hierarchy3"/>
    <dgm:cxn modelId="{9CCE439F-C91B-47DB-A3F5-F07974407356}" type="presOf" srcId="{24C241B8-D910-4D61-9AD2-7276CFDED58C}" destId="{770A72F9-B605-45AB-9390-ED2FACD79E0A}" srcOrd="0" destOrd="0" presId="urn:microsoft.com/office/officeart/2005/8/layout/hierarchy3"/>
    <dgm:cxn modelId="{E3AC75B2-8E71-49F6-ACC3-21D729C9931A}" srcId="{8E651337-EF6E-497A-85CC-BA59A44FE16D}" destId="{3818472A-249F-4380-8595-BE38C010756B}" srcOrd="1" destOrd="0" parTransId="{83C4182F-7C67-49CD-8B5C-3D22D87F1FBB}" sibTransId="{E12569B9-290C-4684-9CAC-B3CAFB819258}"/>
    <dgm:cxn modelId="{22A47CB2-93C1-4369-87DB-D33BD6C5C628}" type="presOf" srcId="{DD8EFDFC-2C06-4B80-9F2A-B6750C2EE69B}" destId="{9C539EF2-AECE-4B07-9875-806459BE2DE4}" srcOrd="0" destOrd="0" presId="urn:microsoft.com/office/officeart/2005/8/layout/hierarchy3"/>
    <dgm:cxn modelId="{398FD1B3-D3A0-4DE2-8D6C-D147D6412ACB}" srcId="{9FB09A85-A68A-43B4-A9E4-4317CB9A830B}" destId="{24C241B8-D910-4D61-9AD2-7276CFDED58C}" srcOrd="0" destOrd="0" parTransId="{434A990E-1854-4522-8D41-C0D96B338207}" sibTransId="{F07AD5FC-798A-4B88-A4B3-4D8C5C643122}"/>
    <dgm:cxn modelId="{8CD694B4-49A4-4051-9045-3C181B6AFC51}" type="presOf" srcId="{C0CBCA30-111B-44B3-9230-76B85B4934BC}" destId="{AE9BD9D8-6609-4322-A3B6-90365152EA56}" srcOrd="0" destOrd="0" presId="urn:microsoft.com/office/officeart/2005/8/layout/hierarchy3"/>
    <dgm:cxn modelId="{D68CD5C2-E929-4A44-B51A-AC21AF09E0A5}" type="presOf" srcId="{564169EC-F617-4BF2-9E77-BBF317210F52}" destId="{FACD5593-FF61-402E-9311-286DAF12FA20}" srcOrd="0" destOrd="0" presId="urn:microsoft.com/office/officeart/2005/8/layout/hierarchy3"/>
    <dgm:cxn modelId="{19F67ECD-C444-47E2-B838-A193DECCB45B}" srcId="{8E651337-EF6E-497A-85CC-BA59A44FE16D}" destId="{6F602B52-A2E1-4E68-8B79-AB42CA20ED28}" srcOrd="0" destOrd="0" parTransId="{C4603A3C-697D-4EB9-AF22-7420AF9E08AE}" sibTransId="{7EDD0D4E-AE0E-4742-8EA1-B70BEAEDA92C}"/>
    <dgm:cxn modelId="{9E28AFEE-BBAD-4D57-8C5E-4126EF570BC3}" type="presOf" srcId="{24C241B8-D910-4D61-9AD2-7276CFDED58C}" destId="{53F4B6D4-E083-4BC7-97B3-BA791736FAAA}" srcOrd="1" destOrd="0" presId="urn:microsoft.com/office/officeart/2005/8/layout/hierarchy3"/>
    <dgm:cxn modelId="{B755F4EF-D6AF-4A2C-8F88-319FA4C98A6F}" type="presOf" srcId="{FFC692BD-B87E-407A-B1B7-0B1327262E92}" destId="{3CFC554A-6A3C-481D-963A-BF980413ACB4}" srcOrd="0" destOrd="0" presId="urn:microsoft.com/office/officeart/2005/8/layout/hierarchy3"/>
    <dgm:cxn modelId="{1F3BC7F2-6FF0-4887-894E-401452BE25D7}" type="presOf" srcId="{C4603A3C-697D-4EB9-AF22-7420AF9E08AE}" destId="{4CA65843-73CE-478B-8DD4-76323917BBD8}" srcOrd="0" destOrd="0" presId="urn:microsoft.com/office/officeart/2005/8/layout/hierarchy3"/>
    <dgm:cxn modelId="{39C2E6FC-F6F1-4B31-A6EF-8160F5D2064F}" type="presOf" srcId="{55300B23-93E6-4B47-9D19-95131E8AA6A1}" destId="{E686D19E-1C8B-4D4A-94C2-C21B5ED073C3}" srcOrd="0" destOrd="0" presId="urn:microsoft.com/office/officeart/2005/8/layout/hierarchy3"/>
    <dgm:cxn modelId="{98C66FE8-D4F1-4174-B8C6-74DCAB87BE07}" type="presParOf" srcId="{B7841FC2-6E3D-4FBF-9E09-82DBD2FB0DC0}" destId="{43803B93-E923-4BBC-A338-F0C6EEE6BCFF}" srcOrd="0" destOrd="0" presId="urn:microsoft.com/office/officeart/2005/8/layout/hierarchy3"/>
    <dgm:cxn modelId="{7922B2EB-AC50-4AA1-828F-15020F01A56B}" type="presParOf" srcId="{43803B93-E923-4BBC-A338-F0C6EEE6BCFF}" destId="{32BD9231-9E6C-4881-BF60-7F7DE6641D90}" srcOrd="0" destOrd="0" presId="urn:microsoft.com/office/officeart/2005/8/layout/hierarchy3"/>
    <dgm:cxn modelId="{7469E96F-E008-4DE7-AC86-8C919B1DCB3C}" type="presParOf" srcId="{32BD9231-9E6C-4881-BF60-7F7DE6641D90}" destId="{770A72F9-B605-45AB-9390-ED2FACD79E0A}" srcOrd="0" destOrd="0" presId="urn:microsoft.com/office/officeart/2005/8/layout/hierarchy3"/>
    <dgm:cxn modelId="{EADA86B3-796B-4B29-8B7B-B0B7789D1081}" type="presParOf" srcId="{32BD9231-9E6C-4881-BF60-7F7DE6641D90}" destId="{53F4B6D4-E083-4BC7-97B3-BA791736FAAA}" srcOrd="1" destOrd="0" presId="urn:microsoft.com/office/officeart/2005/8/layout/hierarchy3"/>
    <dgm:cxn modelId="{1DE5E31F-1C5A-4651-B5DB-366885AC24B9}" type="presParOf" srcId="{43803B93-E923-4BBC-A338-F0C6EEE6BCFF}" destId="{F1247D57-300B-4777-85C8-03746F5F4070}" srcOrd="1" destOrd="0" presId="urn:microsoft.com/office/officeart/2005/8/layout/hierarchy3"/>
    <dgm:cxn modelId="{25214809-8C58-4DC6-A46D-B296AF05B9C3}" type="presParOf" srcId="{F1247D57-300B-4777-85C8-03746F5F4070}" destId="{DB08C524-EF05-4C51-A7F6-4599261E395D}" srcOrd="0" destOrd="0" presId="urn:microsoft.com/office/officeart/2005/8/layout/hierarchy3"/>
    <dgm:cxn modelId="{3C787D93-1024-4942-923F-3451044C3250}" type="presParOf" srcId="{F1247D57-300B-4777-85C8-03746F5F4070}" destId="{FACD5593-FF61-402E-9311-286DAF12FA20}" srcOrd="1" destOrd="0" presId="urn:microsoft.com/office/officeart/2005/8/layout/hierarchy3"/>
    <dgm:cxn modelId="{F81844EF-A4C7-4FF3-866A-0075134E21C5}" type="presParOf" srcId="{F1247D57-300B-4777-85C8-03746F5F4070}" destId="{9C539EF2-AECE-4B07-9875-806459BE2DE4}" srcOrd="2" destOrd="0" presId="urn:microsoft.com/office/officeart/2005/8/layout/hierarchy3"/>
    <dgm:cxn modelId="{513584D3-9521-4B32-AE9E-9FAB33212CD5}" type="presParOf" srcId="{F1247D57-300B-4777-85C8-03746F5F4070}" destId="{AE9BD9D8-6609-4322-A3B6-90365152EA56}" srcOrd="3" destOrd="0" presId="urn:microsoft.com/office/officeart/2005/8/layout/hierarchy3"/>
    <dgm:cxn modelId="{312C5021-96D3-4774-A78A-765B7C023C5B}" type="presParOf" srcId="{F1247D57-300B-4777-85C8-03746F5F4070}" destId="{3CFC554A-6A3C-481D-963A-BF980413ACB4}" srcOrd="4" destOrd="0" presId="urn:microsoft.com/office/officeart/2005/8/layout/hierarchy3"/>
    <dgm:cxn modelId="{F6E35453-F774-43D9-A3A4-30136EEB554F}" type="presParOf" srcId="{F1247D57-300B-4777-85C8-03746F5F4070}" destId="{E206DB93-953D-4C09-97B0-D5234EACBFEC}" srcOrd="5" destOrd="0" presId="urn:microsoft.com/office/officeart/2005/8/layout/hierarchy3"/>
    <dgm:cxn modelId="{0C5E14BC-2AF8-4699-92C3-FB999A347EB5}" type="presParOf" srcId="{B7841FC2-6E3D-4FBF-9E09-82DBD2FB0DC0}" destId="{5C65346D-DF46-4618-B9DB-F499D85AD93C}" srcOrd="1" destOrd="0" presId="urn:microsoft.com/office/officeart/2005/8/layout/hierarchy3"/>
    <dgm:cxn modelId="{F17F415C-8F52-48F4-AB0F-11E66C02CEE6}" type="presParOf" srcId="{5C65346D-DF46-4618-B9DB-F499D85AD93C}" destId="{52ADA58E-C544-4774-A346-E8454A9D89A8}" srcOrd="0" destOrd="0" presId="urn:microsoft.com/office/officeart/2005/8/layout/hierarchy3"/>
    <dgm:cxn modelId="{A170A058-F604-4F32-879F-AA96BBD0F081}" type="presParOf" srcId="{52ADA58E-C544-4774-A346-E8454A9D89A8}" destId="{CC481D6E-63FB-4BD0-B682-1A0AE3D93D6A}" srcOrd="0" destOrd="0" presId="urn:microsoft.com/office/officeart/2005/8/layout/hierarchy3"/>
    <dgm:cxn modelId="{F7D80567-0F65-4A55-9145-5826C3EBD350}" type="presParOf" srcId="{52ADA58E-C544-4774-A346-E8454A9D89A8}" destId="{961B7C7E-FE7C-48C3-9E82-50AD24611294}" srcOrd="1" destOrd="0" presId="urn:microsoft.com/office/officeart/2005/8/layout/hierarchy3"/>
    <dgm:cxn modelId="{E6C0F92A-083D-4916-A697-6805A546AF1A}" type="presParOf" srcId="{5C65346D-DF46-4618-B9DB-F499D85AD93C}" destId="{BBEB1600-AEF1-425E-8A3B-698F20BC03DB}" srcOrd="1" destOrd="0" presId="urn:microsoft.com/office/officeart/2005/8/layout/hierarchy3"/>
    <dgm:cxn modelId="{DCDED660-ABDD-4A6E-AABA-2192A02EC91D}" type="presParOf" srcId="{BBEB1600-AEF1-425E-8A3B-698F20BC03DB}" destId="{4CA65843-73CE-478B-8DD4-76323917BBD8}" srcOrd="0" destOrd="0" presId="urn:microsoft.com/office/officeart/2005/8/layout/hierarchy3"/>
    <dgm:cxn modelId="{055DF5E2-C8B4-4100-B0A2-A077771F3AFE}" type="presParOf" srcId="{BBEB1600-AEF1-425E-8A3B-698F20BC03DB}" destId="{6B45DB57-0F3B-4AF8-90B9-2DC01C603340}" srcOrd="1" destOrd="0" presId="urn:microsoft.com/office/officeart/2005/8/layout/hierarchy3"/>
    <dgm:cxn modelId="{EE71E0F4-5523-4BED-B398-01A6B579F238}" type="presParOf" srcId="{BBEB1600-AEF1-425E-8A3B-698F20BC03DB}" destId="{EDF892A9-8643-4134-A23F-9284E5759A20}" srcOrd="2" destOrd="0" presId="urn:microsoft.com/office/officeart/2005/8/layout/hierarchy3"/>
    <dgm:cxn modelId="{D9C80631-AD48-42E0-8C41-8B4C06CF92A5}" type="presParOf" srcId="{BBEB1600-AEF1-425E-8A3B-698F20BC03DB}" destId="{08A5F0B3-758E-4861-9BBC-A5C27477C544}" srcOrd="3" destOrd="0" presId="urn:microsoft.com/office/officeart/2005/8/layout/hierarchy3"/>
    <dgm:cxn modelId="{4A1BD888-C07E-483E-B5EB-B29D73EB8054}" type="presParOf" srcId="{BBEB1600-AEF1-425E-8A3B-698F20BC03DB}" destId="{E686D19E-1C8B-4D4A-94C2-C21B5ED073C3}" srcOrd="4" destOrd="0" presId="urn:microsoft.com/office/officeart/2005/8/layout/hierarchy3"/>
    <dgm:cxn modelId="{1C801B7C-9C8E-4057-A069-C995C39C523F}" type="presParOf" srcId="{BBEB1600-AEF1-425E-8A3B-698F20BC03DB}" destId="{B80B56F3-21EB-40F7-984C-CF1216CE0DD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21C929-4100-4AE9-BF7D-F8B774BC8512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3110FC-406C-48E0-9F64-831079047804}">
      <dgm:prSet phldrT="[Text]"/>
      <dgm:spPr/>
      <dgm:t>
        <a:bodyPr/>
        <a:lstStyle/>
        <a:p>
          <a:r>
            <a:rPr lang="en-US" b="1"/>
            <a:t>Board Composition</a:t>
          </a:r>
        </a:p>
      </dgm:t>
    </dgm:pt>
    <dgm:pt modelId="{936EBE84-2FF5-4D4C-B8FE-1390B61A2896}" type="parTrans" cxnId="{1DFADC2E-4DA5-4EB6-8854-A2B73745065D}">
      <dgm:prSet/>
      <dgm:spPr/>
      <dgm:t>
        <a:bodyPr/>
        <a:lstStyle/>
        <a:p>
          <a:endParaRPr lang="en-US"/>
        </a:p>
      </dgm:t>
    </dgm:pt>
    <dgm:pt modelId="{560AB542-144F-4DBF-BEAB-1948C5B8FD0C}" type="sibTrans" cxnId="{1DFADC2E-4DA5-4EB6-8854-A2B73745065D}">
      <dgm:prSet/>
      <dgm:spPr/>
      <dgm:t>
        <a:bodyPr/>
        <a:lstStyle/>
        <a:p>
          <a:endParaRPr lang="en-US"/>
        </a:p>
      </dgm:t>
    </dgm:pt>
    <dgm:pt modelId="{2C745FA4-25B5-4D43-BDEA-FDEF98482A07}">
      <dgm:prSet phldrT="[Text]"/>
      <dgm:spPr/>
      <dgm:t>
        <a:bodyPr/>
        <a:lstStyle/>
        <a:p>
          <a:r>
            <a:rPr lang="en-US" b="1"/>
            <a:t>Priorities</a:t>
          </a:r>
        </a:p>
      </dgm:t>
    </dgm:pt>
    <dgm:pt modelId="{AF42F49D-B8DD-437A-8355-A416E9A4AECF}" type="parTrans" cxnId="{54C1FBDD-9A4B-4317-B66A-1DB3A7CFD7F2}">
      <dgm:prSet/>
      <dgm:spPr/>
      <dgm:t>
        <a:bodyPr/>
        <a:lstStyle/>
        <a:p>
          <a:endParaRPr lang="en-US"/>
        </a:p>
      </dgm:t>
    </dgm:pt>
    <dgm:pt modelId="{4F87BD24-7274-4EDB-B97E-0A77B04F719E}" type="sibTrans" cxnId="{54C1FBDD-9A4B-4317-B66A-1DB3A7CFD7F2}">
      <dgm:prSet/>
      <dgm:spPr/>
      <dgm:t>
        <a:bodyPr/>
        <a:lstStyle/>
        <a:p>
          <a:endParaRPr lang="en-US"/>
        </a:p>
      </dgm:t>
    </dgm:pt>
    <dgm:pt modelId="{E1B56D21-FA55-468A-9405-ED0A2B4541CB}">
      <dgm:prSet phldrT="[Text]"/>
      <dgm:spPr/>
      <dgm:t>
        <a:bodyPr/>
        <a:lstStyle/>
        <a:p>
          <a:r>
            <a:rPr lang="en-US"/>
            <a:t>What are our priorities?</a:t>
          </a:r>
        </a:p>
      </dgm:t>
    </dgm:pt>
    <dgm:pt modelId="{7C4CBA57-157E-4009-9928-6B64652ADE18}" type="parTrans" cxnId="{31FC0A1E-274A-4E10-A30B-D6E53C78594F}">
      <dgm:prSet/>
      <dgm:spPr/>
      <dgm:t>
        <a:bodyPr/>
        <a:lstStyle/>
        <a:p>
          <a:endParaRPr lang="en-US"/>
        </a:p>
      </dgm:t>
    </dgm:pt>
    <dgm:pt modelId="{1CD8731D-1820-4A39-AA71-AB47C7C294B5}" type="sibTrans" cxnId="{31FC0A1E-274A-4E10-A30B-D6E53C78594F}">
      <dgm:prSet/>
      <dgm:spPr/>
      <dgm:t>
        <a:bodyPr/>
        <a:lstStyle/>
        <a:p>
          <a:endParaRPr lang="en-US"/>
        </a:p>
      </dgm:t>
    </dgm:pt>
    <dgm:pt modelId="{14526100-2151-4E9E-AD60-CA9C1CA5A51A}">
      <dgm:prSet phldrT="[Text]"/>
      <dgm:spPr/>
      <dgm:t>
        <a:bodyPr/>
        <a:lstStyle/>
        <a:p>
          <a:r>
            <a:rPr lang="en-US" b="1"/>
            <a:t>Committee Structure</a:t>
          </a:r>
        </a:p>
      </dgm:t>
    </dgm:pt>
    <dgm:pt modelId="{1C866B3F-F692-46E2-9EB9-4C5750FF300A}" type="sibTrans" cxnId="{EDBAF485-D2FE-4B67-9922-4C532B5B7B46}">
      <dgm:prSet/>
      <dgm:spPr/>
      <dgm:t>
        <a:bodyPr/>
        <a:lstStyle/>
        <a:p>
          <a:endParaRPr lang="en-US"/>
        </a:p>
      </dgm:t>
    </dgm:pt>
    <dgm:pt modelId="{7B2F8A1A-0B38-4663-A1D6-1DA40622D41B}" type="parTrans" cxnId="{EDBAF485-D2FE-4B67-9922-4C532B5B7B46}">
      <dgm:prSet/>
      <dgm:spPr/>
      <dgm:t>
        <a:bodyPr/>
        <a:lstStyle/>
        <a:p>
          <a:endParaRPr lang="en-US"/>
        </a:p>
      </dgm:t>
    </dgm:pt>
    <dgm:pt modelId="{A1A96CBE-8E04-4EF7-978D-284237D1CE7B}">
      <dgm:prSet phldrT="[Text]"/>
      <dgm:spPr/>
      <dgm:t>
        <a:bodyPr/>
        <a:lstStyle/>
        <a:p>
          <a:r>
            <a:rPr lang="en-US"/>
            <a:t>What committees do we need?</a:t>
          </a:r>
        </a:p>
      </dgm:t>
    </dgm:pt>
    <dgm:pt modelId="{3021EAAB-AC50-4B68-BF59-159F36463BC0}" type="sibTrans" cxnId="{8EFC073C-8D59-47A9-9346-38E25B0FCB6E}">
      <dgm:prSet/>
      <dgm:spPr/>
      <dgm:t>
        <a:bodyPr/>
        <a:lstStyle/>
        <a:p>
          <a:endParaRPr lang="en-US"/>
        </a:p>
      </dgm:t>
    </dgm:pt>
    <dgm:pt modelId="{A62A23F4-A737-4ECA-B7F1-403D394F3054}" type="parTrans" cxnId="{8EFC073C-8D59-47A9-9346-38E25B0FCB6E}">
      <dgm:prSet/>
      <dgm:spPr/>
      <dgm:t>
        <a:bodyPr/>
        <a:lstStyle/>
        <a:p>
          <a:endParaRPr lang="en-US"/>
        </a:p>
      </dgm:t>
    </dgm:pt>
    <dgm:pt modelId="{B9939CE0-43AB-4B8C-9803-611C1775F764}">
      <dgm:prSet phldrT="[Text]"/>
      <dgm:spPr/>
      <dgm:t>
        <a:bodyPr/>
        <a:lstStyle/>
        <a:p>
          <a:r>
            <a:rPr lang="en-US"/>
            <a:t>Board size</a:t>
          </a:r>
        </a:p>
      </dgm:t>
    </dgm:pt>
    <dgm:pt modelId="{D695D6C3-8C05-4E8D-8EDF-8010A89F6686}" type="sibTrans" cxnId="{F22DE8AD-5901-4039-8DEB-6AE4A930F807}">
      <dgm:prSet/>
      <dgm:spPr/>
      <dgm:t>
        <a:bodyPr/>
        <a:lstStyle/>
        <a:p>
          <a:endParaRPr lang="en-US"/>
        </a:p>
      </dgm:t>
    </dgm:pt>
    <dgm:pt modelId="{B06F5753-B13B-49C4-9BC4-23A070786C3D}" type="parTrans" cxnId="{F22DE8AD-5901-4039-8DEB-6AE4A930F807}">
      <dgm:prSet/>
      <dgm:spPr/>
      <dgm:t>
        <a:bodyPr/>
        <a:lstStyle/>
        <a:p>
          <a:endParaRPr lang="en-US"/>
        </a:p>
      </dgm:t>
    </dgm:pt>
    <dgm:pt modelId="{E22C0F8E-68F3-4C0F-B41B-61FB6BE11608}">
      <dgm:prSet phldrT="[Text]"/>
      <dgm:spPr/>
      <dgm:t>
        <a:bodyPr/>
        <a:lstStyle/>
        <a:p>
          <a:r>
            <a:rPr lang="en-US"/>
            <a:t>Skillsets, experiences, backgrounds</a:t>
          </a:r>
        </a:p>
      </dgm:t>
    </dgm:pt>
    <dgm:pt modelId="{EAD07D4A-9699-4735-9417-C57B07AA5A4D}" type="sibTrans" cxnId="{C009BBCF-1A01-450B-A12D-9F78F823E6B2}">
      <dgm:prSet/>
      <dgm:spPr/>
      <dgm:t>
        <a:bodyPr/>
        <a:lstStyle/>
        <a:p>
          <a:endParaRPr lang="en-US"/>
        </a:p>
      </dgm:t>
    </dgm:pt>
    <dgm:pt modelId="{32866047-660C-4EF0-87BD-23B923AB5FEE}" type="parTrans" cxnId="{C009BBCF-1A01-450B-A12D-9F78F823E6B2}">
      <dgm:prSet/>
      <dgm:spPr/>
      <dgm:t>
        <a:bodyPr/>
        <a:lstStyle/>
        <a:p>
          <a:endParaRPr lang="en-US"/>
        </a:p>
      </dgm:t>
    </dgm:pt>
    <dgm:pt modelId="{725735B6-611D-4782-A301-0CFCD1E87BDF}">
      <dgm:prSet phldrT="[Text]"/>
      <dgm:spPr/>
      <dgm:t>
        <a:bodyPr/>
        <a:lstStyle/>
        <a:p>
          <a:r>
            <a:rPr lang="en-US"/>
            <a:t>What do we discuss in executive session?</a:t>
          </a:r>
        </a:p>
      </dgm:t>
    </dgm:pt>
    <dgm:pt modelId="{3C0E2061-6004-4C51-907A-4413A93ED785}" type="parTrans" cxnId="{C1FE07ED-D346-4AE6-998E-09333F502A43}">
      <dgm:prSet/>
      <dgm:spPr/>
      <dgm:t>
        <a:bodyPr/>
        <a:lstStyle/>
        <a:p>
          <a:endParaRPr lang="en-US"/>
        </a:p>
      </dgm:t>
    </dgm:pt>
    <dgm:pt modelId="{E78B610D-3C31-4997-8CC4-CF725FF6CE7B}" type="sibTrans" cxnId="{C1FE07ED-D346-4AE6-998E-09333F502A43}">
      <dgm:prSet/>
      <dgm:spPr/>
      <dgm:t>
        <a:bodyPr/>
        <a:lstStyle/>
        <a:p>
          <a:endParaRPr lang="en-US"/>
        </a:p>
      </dgm:t>
    </dgm:pt>
    <dgm:pt modelId="{4A1AB1EC-8664-4EEE-A953-DDEF190CEE23}">
      <dgm:prSet phldrT="[Text]"/>
      <dgm:spPr/>
      <dgm:t>
        <a:bodyPr/>
        <a:lstStyle/>
        <a:p>
          <a:r>
            <a:rPr lang="en-US"/>
            <a:t>What staff should support?</a:t>
          </a:r>
        </a:p>
      </dgm:t>
    </dgm:pt>
    <dgm:pt modelId="{B7DD35A5-7A7A-493F-AE0E-4939CE7679A1}" type="parTrans" cxnId="{4279BAD1-F38D-427C-AEC8-AB4AD3B15858}">
      <dgm:prSet/>
      <dgm:spPr/>
      <dgm:t>
        <a:bodyPr/>
        <a:lstStyle/>
        <a:p>
          <a:endParaRPr lang="en-US"/>
        </a:p>
      </dgm:t>
    </dgm:pt>
    <dgm:pt modelId="{E8D274B2-B2F0-43EA-B931-7BC4C3F16833}" type="sibTrans" cxnId="{4279BAD1-F38D-427C-AEC8-AB4AD3B15858}">
      <dgm:prSet/>
      <dgm:spPr/>
      <dgm:t>
        <a:bodyPr/>
        <a:lstStyle/>
        <a:p>
          <a:endParaRPr lang="en-US"/>
        </a:p>
      </dgm:t>
    </dgm:pt>
    <dgm:pt modelId="{C8D17A5F-DAA9-4219-AE45-37D736275599}">
      <dgm:prSet phldrT="[Text]"/>
      <dgm:spPr/>
      <dgm:t>
        <a:bodyPr/>
        <a:lstStyle/>
        <a:p>
          <a:r>
            <a:rPr lang="en-US"/>
            <a:t>When do we need information from management?</a:t>
          </a:r>
        </a:p>
      </dgm:t>
    </dgm:pt>
    <dgm:pt modelId="{B029FCFC-EC4C-4A67-B190-74324AA63659}" type="parTrans" cxnId="{DC91AD86-00F6-4576-9BF0-756F8D90589B}">
      <dgm:prSet/>
      <dgm:spPr/>
      <dgm:t>
        <a:bodyPr/>
        <a:lstStyle/>
        <a:p>
          <a:endParaRPr lang="en-US"/>
        </a:p>
      </dgm:t>
    </dgm:pt>
    <dgm:pt modelId="{659D513A-7EF5-4F25-99CE-119A982F745F}" type="sibTrans" cxnId="{DC91AD86-00F6-4576-9BF0-756F8D90589B}">
      <dgm:prSet/>
      <dgm:spPr/>
      <dgm:t>
        <a:bodyPr/>
        <a:lstStyle/>
        <a:p>
          <a:endParaRPr lang="en-US"/>
        </a:p>
      </dgm:t>
    </dgm:pt>
    <dgm:pt modelId="{571134AC-B7FF-4560-8FEA-430307580341}" type="pres">
      <dgm:prSet presAssocID="{F921C929-4100-4AE9-BF7D-F8B774BC8512}" presName="theList" presStyleCnt="0">
        <dgm:presLayoutVars>
          <dgm:dir/>
          <dgm:animLvl val="lvl"/>
          <dgm:resizeHandles val="exact"/>
        </dgm:presLayoutVars>
      </dgm:prSet>
      <dgm:spPr/>
    </dgm:pt>
    <dgm:pt modelId="{085395D5-B398-4B41-B332-9F4F8BD1922D}" type="pres">
      <dgm:prSet presAssocID="{7F3110FC-406C-48E0-9F64-831079047804}" presName="compNode" presStyleCnt="0"/>
      <dgm:spPr/>
    </dgm:pt>
    <dgm:pt modelId="{84C3994F-6484-4B24-A4F4-D10190E66C14}" type="pres">
      <dgm:prSet presAssocID="{7F3110FC-406C-48E0-9F64-831079047804}" presName="aNode" presStyleLbl="bgShp" presStyleIdx="0" presStyleCnt="3"/>
      <dgm:spPr/>
    </dgm:pt>
    <dgm:pt modelId="{4F89011F-2AD6-4AF1-B0EA-3781F32D2894}" type="pres">
      <dgm:prSet presAssocID="{7F3110FC-406C-48E0-9F64-831079047804}" presName="textNode" presStyleLbl="bgShp" presStyleIdx="0" presStyleCnt="3"/>
      <dgm:spPr/>
    </dgm:pt>
    <dgm:pt modelId="{407BB8E6-E281-4504-95DF-7C53B143922E}" type="pres">
      <dgm:prSet presAssocID="{7F3110FC-406C-48E0-9F64-831079047804}" presName="compChildNode" presStyleCnt="0"/>
      <dgm:spPr/>
    </dgm:pt>
    <dgm:pt modelId="{A488D952-02F5-4C57-BC37-A48B8CBFFDCD}" type="pres">
      <dgm:prSet presAssocID="{7F3110FC-406C-48E0-9F64-831079047804}" presName="theInnerList" presStyleCnt="0"/>
      <dgm:spPr/>
    </dgm:pt>
    <dgm:pt modelId="{F217E068-2943-4D59-847A-CD62189CD3A2}" type="pres">
      <dgm:prSet presAssocID="{B9939CE0-43AB-4B8C-9803-611C1775F764}" presName="childNode" presStyleLbl="node1" presStyleIdx="0" presStyleCnt="7">
        <dgm:presLayoutVars>
          <dgm:bulletEnabled val="1"/>
        </dgm:presLayoutVars>
      </dgm:prSet>
      <dgm:spPr/>
    </dgm:pt>
    <dgm:pt modelId="{EDDDB04B-7038-4538-83F0-EB1F091BE55B}" type="pres">
      <dgm:prSet presAssocID="{B9939CE0-43AB-4B8C-9803-611C1775F764}" presName="aSpace2" presStyleCnt="0"/>
      <dgm:spPr/>
    </dgm:pt>
    <dgm:pt modelId="{217CABCF-0C7A-4260-A3B7-708EF93D0787}" type="pres">
      <dgm:prSet presAssocID="{E22C0F8E-68F3-4C0F-B41B-61FB6BE11608}" presName="childNode" presStyleLbl="node1" presStyleIdx="1" presStyleCnt="7">
        <dgm:presLayoutVars>
          <dgm:bulletEnabled val="1"/>
        </dgm:presLayoutVars>
      </dgm:prSet>
      <dgm:spPr/>
    </dgm:pt>
    <dgm:pt modelId="{1ADEC65A-F0F6-4EC9-B8D7-928CCC2AD78D}" type="pres">
      <dgm:prSet presAssocID="{7F3110FC-406C-48E0-9F64-831079047804}" presName="aSpace" presStyleCnt="0"/>
      <dgm:spPr/>
    </dgm:pt>
    <dgm:pt modelId="{64F20FA4-13EA-4627-A0B4-65545152DBD3}" type="pres">
      <dgm:prSet presAssocID="{14526100-2151-4E9E-AD60-CA9C1CA5A51A}" presName="compNode" presStyleCnt="0"/>
      <dgm:spPr/>
    </dgm:pt>
    <dgm:pt modelId="{18FB702E-2D7D-4A87-9091-D838D2B8744D}" type="pres">
      <dgm:prSet presAssocID="{14526100-2151-4E9E-AD60-CA9C1CA5A51A}" presName="aNode" presStyleLbl="bgShp" presStyleIdx="1" presStyleCnt="3"/>
      <dgm:spPr/>
    </dgm:pt>
    <dgm:pt modelId="{1CE0897D-B645-4BFD-B518-589A27D14B14}" type="pres">
      <dgm:prSet presAssocID="{14526100-2151-4E9E-AD60-CA9C1CA5A51A}" presName="textNode" presStyleLbl="bgShp" presStyleIdx="1" presStyleCnt="3"/>
      <dgm:spPr/>
    </dgm:pt>
    <dgm:pt modelId="{B353C8DB-378F-45E9-BE90-CD66D8DC240F}" type="pres">
      <dgm:prSet presAssocID="{14526100-2151-4E9E-AD60-CA9C1CA5A51A}" presName="compChildNode" presStyleCnt="0"/>
      <dgm:spPr/>
    </dgm:pt>
    <dgm:pt modelId="{2AF41E77-9DCD-4A77-ACA3-210F141E5262}" type="pres">
      <dgm:prSet presAssocID="{14526100-2151-4E9E-AD60-CA9C1CA5A51A}" presName="theInnerList" presStyleCnt="0"/>
      <dgm:spPr/>
    </dgm:pt>
    <dgm:pt modelId="{09425923-011A-46A9-880E-568F31631A2C}" type="pres">
      <dgm:prSet presAssocID="{A1A96CBE-8E04-4EF7-978D-284237D1CE7B}" presName="childNode" presStyleLbl="node1" presStyleIdx="2" presStyleCnt="7">
        <dgm:presLayoutVars>
          <dgm:bulletEnabled val="1"/>
        </dgm:presLayoutVars>
      </dgm:prSet>
      <dgm:spPr/>
    </dgm:pt>
    <dgm:pt modelId="{7BB4235E-B612-442B-ACCD-D2F45A293642}" type="pres">
      <dgm:prSet presAssocID="{A1A96CBE-8E04-4EF7-978D-284237D1CE7B}" presName="aSpace2" presStyleCnt="0"/>
      <dgm:spPr/>
    </dgm:pt>
    <dgm:pt modelId="{A148DBB7-913C-42AB-AE41-47F1F9524E09}" type="pres">
      <dgm:prSet presAssocID="{725735B6-611D-4782-A301-0CFCD1E87BDF}" presName="childNode" presStyleLbl="node1" presStyleIdx="3" presStyleCnt="7">
        <dgm:presLayoutVars>
          <dgm:bulletEnabled val="1"/>
        </dgm:presLayoutVars>
      </dgm:prSet>
      <dgm:spPr/>
    </dgm:pt>
    <dgm:pt modelId="{7D376D8D-79EC-4A42-859A-84C19B143787}" type="pres">
      <dgm:prSet presAssocID="{725735B6-611D-4782-A301-0CFCD1E87BDF}" presName="aSpace2" presStyleCnt="0"/>
      <dgm:spPr/>
    </dgm:pt>
    <dgm:pt modelId="{34ACEE97-5639-48A0-B88F-893803364473}" type="pres">
      <dgm:prSet presAssocID="{4A1AB1EC-8664-4EEE-A953-DDEF190CEE23}" presName="childNode" presStyleLbl="node1" presStyleIdx="4" presStyleCnt="7">
        <dgm:presLayoutVars>
          <dgm:bulletEnabled val="1"/>
        </dgm:presLayoutVars>
      </dgm:prSet>
      <dgm:spPr/>
    </dgm:pt>
    <dgm:pt modelId="{8D7BFB2A-445F-465A-985F-D545383D032A}" type="pres">
      <dgm:prSet presAssocID="{14526100-2151-4E9E-AD60-CA9C1CA5A51A}" presName="aSpace" presStyleCnt="0"/>
      <dgm:spPr/>
    </dgm:pt>
    <dgm:pt modelId="{6E68D565-3FF5-4C29-96CF-C3EA32267F25}" type="pres">
      <dgm:prSet presAssocID="{2C745FA4-25B5-4D43-BDEA-FDEF98482A07}" presName="compNode" presStyleCnt="0"/>
      <dgm:spPr/>
    </dgm:pt>
    <dgm:pt modelId="{C086C269-2E06-439F-97F6-C23F9B532ADD}" type="pres">
      <dgm:prSet presAssocID="{2C745FA4-25B5-4D43-BDEA-FDEF98482A07}" presName="aNode" presStyleLbl="bgShp" presStyleIdx="2" presStyleCnt="3"/>
      <dgm:spPr/>
    </dgm:pt>
    <dgm:pt modelId="{B46651C6-545E-4C5F-BA7E-12F07F6ECB38}" type="pres">
      <dgm:prSet presAssocID="{2C745FA4-25B5-4D43-BDEA-FDEF98482A07}" presName="textNode" presStyleLbl="bgShp" presStyleIdx="2" presStyleCnt="3"/>
      <dgm:spPr/>
    </dgm:pt>
    <dgm:pt modelId="{8E6FA013-50C9-4C41-AFE8-CDDAD81E2DE3}" type="pres">
      <dgm:prSet presAssocID="{2C745FA4-25B5-4D43-BDEA-FDEF98482A07}" presName="compChildNode" presStyleCnt="0"/>
      <dgm:spPr/>
    </dgm:pt>
    <dgm:pt modelId="{ED27A8C7-85E7-45F7-A9C7-0FB38971EBB9}" type="pres">
      <dgm:prSet presAssocID="{2C745FA4-25B5-4D43-BDEA-FDEF98482A07}" presName="theInnerList" presStyleCnt="0"/>
      <dgm:spPr/>
    </dgm:pt>
    <dgm:pt modelId="{5D7A1887-6D0A-456A-A77F-F764DBC1DC5C}" type="pres">
      <dgm:prSet presAssocID="{E1B56D21-FA55-468A-9405-ED0A2B4541CB}" presName="childNode" presStyleLbl="node1" presStyleIdx="5" presStyleCnt="7">
        <dgm:presLayoutVars>
          <dgm:bulletEnabled val="1"/>
        </dgm:presLayoutVars>
      </dgm:prSet>
      <dgm:spPr/>
    </dgm:pt>
    <dgm:pt modelId="{5E11BD30-BBF5-4A59-A66B-6B405236127D}" type="pres">
      <dgm:prSet presAssocID="{E1B56D21-FA55-468A-9405-ED0A2B4541CB}" presName="aSpace2" presStyleCnt="0"/>
      <dgm:spPr/>
    </dgm:pt>
    <dgm:pt modelId="{85637EB3-1DD5-4C05-8592-BD90B3C6B284}" type="pres">
      <dgm:prSet presAssocID="{C8D17A5F-DAA9-4219-AE45-37D736275599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FB1D6205-B5DF-42FD-ABB3-8BC5AF8FAAAF}" type="presOf" srcId="{2C745FA4-25B5-4D43-BDEA-FDEF98482A07}" destId="{C086C269-2E06-439F-97F6-C23F9B532ADD}" srcOrd="0" destOrd="0" presId="urn:microsoft.com/office/officeart/2005/8/layout/lProcess2"/>
    <dgm:cxn modelId="{255A5007-1975-4263-AACA-5A6345C4D3B9}" type="presOf" srcId="{725735B6-611D-4782-A301-0CFCD1E87BDF}" destId="{A148DBB7-913C-42AB-AE41-47F1F9524E09}" srcOrd="0" destOrd="0" presId="urn:microsoft.com/office/officeart/2005/8/layout/lProcess2"/>
    <dgm:cxn modelId="{5D49D50C-151F-4A6A-8C2E-C2EAD1B0F0FA}" type="presOf" srcId="{7F3110FC-406C-48E0-9F64-831079047804}" destId="{4F89011F-2AD6-4AF1-B0EA-3781F32D2894}" srcOrd="1" destOrd="0" presId="urn:microsoft.com/office/officeart/2005/8/layout/lProcess2"/>
    <dgm:cxn modelId="{E9853013-341A-461B-A20E-EF6B1596327D}" type="presOf" srcId="{E1B56D21-FA55-468A-9405-ED0A2B4541CB}" destId="{5D7A1887-6D0A-456A-A77F-F764DBC1DC5C}" srcOrd="0" destOrd="0" presId="urn:microsoft.com/office/officeart/2005/8/layout/lProcess2"/>
    <dgm:cxn modelId="{9946E717-1FAB-4FAF-A162-0299488E1253}" type="presOf" srcId="{7F3110FC-406C-48E0-9F64-831079047804}" destId="{84C3994F-6484-4B24-A4F4-D10190E66C14}" srcOrd="0" destOrd="0" presId="urn:microsoft.com/office/officeart/2005/8/layout/lProcess2"/>
    <dgm:cxn modelId="{31FC0A1E-274A-4E10-A30B-D6E53C78594F}" srcId="{2C745FA4-25B5-4D43-BDEA-FDEF98482A07}" destId="{E1B56D21-FA55-468A-9405-ED0A2B4541CB}" srcOrd="0" destOrd="0" parTransId="{7C4CBA57-157E-4009-9928-6B64652ADE18}" sibTransId="{1CD8731D-1820-4A39-AA71-AB47C7C294B5}"/>
    <dgm:cxn modelId="{6D222622-0C95-42E0-8685-4B0D1BDAA290}" type="presOf" srcId="{14526100-2151-4E9E-AD60-CA9C1CA5A51A}" destId="{1CE0897D-B645-4BFD-B518-589A27D14B14}" srcOrd="1" destOrd="0" presId="urn:microsoft.com/office/officeart/2005/8/layout/lProcess2"/>
    <dgm:cxn modelId="{1DFADC2E-4DA5-4EB6-8854-A2B73745065D}" srcId="{F921C929-4100-4AE9-BF7D-F8B774BC8512}" destId="{7F3110FC-406C-48E0-9F64-831079047804}" srcOrd="0" destOrd="0" parTransId="{936EBE84-2FF5-4D4C-B8FE-1390B61A2896}" sibTransId="{560AB542-144F-4DBF-BEAB-1948C5B8FD0C}"/>
    <dgm:cxn modelId="{8EFC073C-8D59-47A9-9346-38E25B0FCB6E}" srcId="{14526100-2151-4E9E-AD60-CA9C1CA5A51A}" destId="{A1A96CBE-8E04-4EF7-978D-284237D1CE7B}" srcOrd="0" destOrd="0" parTransId="{A62A23F4-A737-4ECA-B7F1-403D394F3054}" sibTransId="{3021EAAB-AC50-4B68-BF59-159F36463BC0}"/>
    <dgm:cxn modelId="{572FA76A-0D43-495C-89E7-081C3F92E95E}" type="presOf" srcId="{C8D17A5F-DAA9-4219-AE45-37D736275599}" destId="{85637EB3-1DD5-4C05-8592-BD90B3C6B284}" srcOrd="0" destOrd="0" presId="urn:microsoft.com/office/officeart/2005/8/layout/lProcess2"/>
    <dgm:cxn modelId="{367DBC6E-EDFC-4779-9EAB-0E11A804C3EB}" type="presOf" srcId="{14526100-2151-4E9E-AD60-CA9C1CA5A51A}" destId="{18FB702E-2D7D-4A87-9091-D838D2B8744D}" srcOrd="0" destOrd="0" presId="urn:microsoft.com/office/officeart/2005/8/layout/lProcess2"/>
    <dgm:cxn modelId="{53E39573-2C82-4ED7-ACE5-ABA65668E5FF}" type="presOf" srcId="{A1A96CBE-8E04-4EF7-978D-284237D1CE7B}" destId="{09425923-011A-46A9-880E-568F31631A2C}" srcOrd="0" destOrd="0" presId="urn:microsoft.com/office/officeart/2005/8/layout/lProcess2"/>
    <dgm:cxn modelId="{C1BAA778-18B6-454A-B6B0-FEBCFA943A1F}" type="presOf" srcId="{4A1AB1EC-8664-4EEE-A953-DDEF190CEE23}" destId="{34ACEE97-5639-48A0-B88F-893803364473}" srcOrd="0" destOrd="0" presId="urn:microsoft.com/office/officeart/2005/8/layout/lProcess2"/>
    <dgm:cxn modelId="{EDBAF485-D2FE-4B67-9922-4C532B5B7B46}" srcId="{F921C929-4100-4AE9-BF7D-F8B774BC8512}" destId="{14526100-2151-4E9E-AD60-CA9C1CA5A51A}" srcOrd="1" destOrd="0" parTransId="{7B2F8A1A-0B38-4663-A1D6-1DA40622D41B}" sibTransId="{1C866B3F-F692-46E2-9EB9-4C5750FF300A}"/>
    <dgm:cxn modelId="{DC91AD86-00F6-4576-9BF0-756F8D90589B}" srcId="{2C745FA4-25B5-4D43-BDEA-FDEF98482A07}" destId="{C8D17A5F-DAA9-4219-AE45-37D736275599}" srcOrd="1" destOrd="0" parTransId="{B029FCFC-EC4C-4A67-B190-74324AA63659}" sibTransId="{659D513A-7EF5-4F25-99CE-119A982F745F}"/>
    <dgm:cxn modelId="{C48FEA92-B723-4F3D-B664-0D4D21B8882C}" type="presOf" srcId="{2C745FA4-25B5-4D43-BDEA-FDEF98482A07}" destId="{B46651C6-545E-4C5F-BA7E-12F07F6ECB38}" srcOrd="1" destOrd="0" presId="urn:microsoft.com/office/officeart/2005/8/layout/lProcess2"/>
    <dgm:cxn modelId="{F0608296-7B77-403C-81B5-C9BD42D6CD66}" type="presOf" srcId="{F921C929-4100-4AE9-BF7D-F8B774BC8512}" destId="{571134AC-B7FF-4560-8FEA-430307580341}" srcOrd="0" destOrd="0" presId="urn:microsoft.com/office/officeart/2005/8/layout/lProcess2"/>
    <dgm:cxn modelId="{032931A3-69B5-4861-8D2E-597E9C1C2528}" type="presOf" srcId="{E22C0F8E-68F3-4C0F-B41B-61FB6BE11608}" destId="{217CABCF-0C7A-4260-A3B7-708EF93D0787}" srcOrd="0" destOrd="0" presId="urn:microsoft.com/office/officeart/2005/8/layout/lProcess2"/>
    <dgm:cxn modelId="{F22DE8AD-5901-4039-8DEB-6AE4A930F807}" srcId="{7F3110FC-406C-48E0-9F64-831079047804}" destId="{B9939CE0-43AB-4B8C-9803-611C1775F764}" srcOrd="0" destOrd="0" parTransId="{B06F5753-B13B-49C4-9BC4-23A070786C3D}" sibTransId="{D695D6C3-8C05-4E8D-8EDF-8010A89F6686}"/>
    <dgm:cxn modelId="{C009BBCF-1A01-450B-A12D-9F78F823E6B2}" srcId="{7F3110FC-406C-48E0-9F64-831079047804}" destId="{E22C0F8E-68F3-4C0F-B41B-61FB6BE11608}" srcOrd="1" destOrd="0" parTransId="{32866047-660C-4EF0-87BD-23B923AB5FEE}" sibTransId="{EAD07D4A-9699-4735-9417-C57B07AA5A4D}"/>
    <dgm:cxn modelId="{4279BAD1-F38D-427C-AEC8-AB4AD3B15858}" srcId="{14526100-2151-4E9E-AD60-CA9C1CA5A51A}" destId="{4A1AB1EC-8664-4EEE-A953-DDEF190CEE23}" srcOrd="2" destOrd="0" parTransId="{B7DD35A5-7A7A-493F-AE0E-4939CE7679A1}" sibTransId="{E8D274B2-B2F0-43EA-B931-7BC4C3F16833}"/>
    <dgm:cxn modelId="{900556D3-2BEF-4FAD-A899-4DBD4EDF72F5}" type="presOf" srcId="{B9939CE0-43AB-4B8C-9803-611C1775F764}" destId="{F217E068-2943-4D59-847A-CD62189CD3A2}" srcOrd="0" destOrd="0" presId="urn:microsoft.com/office/officeart/2005/8/layout/lProcess2"/>
    <dgm:cxn modelId="{54C1FBDD-9A4B-4317-B66A-1DB3A7CFD7F2}" srcId="{F921C929-4100-4AE9-BF7D-F8B774BC8512}" destId="{2C745FA4-25B5-4D43-BDEA-FDEF98482A07}" srcOrd="2" destOrd="0" parTransId="{AF42F49D-B8DD-437A-8355-A416E9A4AECF}" sibTransId="{4F87BD24-7274-4EDB-B97E-0A77B04F719E}"/>
    <dgm:cxn modelId="{C1FE07ED-D346-4AE6-998E-09333F502A43}" srcId="{14526100-2151-4E9E-AD60-CA9C1CA5A51A}" destId="{725735B6-611D-4782-A301-0CFCD1E87BDF}" srcOrd="1" destOrd="0" parTransId="{3C0E2061-6004-4C51-907A-4413A93ED785}" sibTransId="{E78B610D-3C31-4997-8CC4-CF725FF6CE7B}"/>
    <dgm:cxn modelId="{4E35EDC3-821F-49A2-A4F4-FFA6662A2C5E}" type="presParOf" srcId="{571134AC-B7FF-4560-8FEA-430307580341}" destId="{085395D5-B398-4B41-B332-9F4F8BD1922D}" srcOrd="0" destOrd="0" presId="urn:microsoft.com/office/officeart/2005/8/layout/lProcess2"/>
    <dgm:cxn modelId="{523056B6-5D1F-45CA-8A01-8F4AFFA8BA6A}" type="presParOf" srcId="{085395D5-B398-4B41-B332-9F4F8BD1922D}" destId="{84C3994F-6484-4B24-A4F4-D10190E66C14}" srcOrd="0" destOrd="0" presId="urn:microsoft.com/office/officeart/2005/8/layout/lProcess2"/>
    <dgm:cxn modelId="{A4640503-2D8C-416F-AB3B-EE39860D0CA9}" type="presParOf" srcId="{085395D5-B398-4B41-B332-9F4F8BD1922D}" destId="{4F89011F-2AD6-4AF1-B0EA-3781F32D2894}" srcOrd="1" destOrd="0" presId="urn:microsoft.com/office/officeart/2005/8/layout/lProcess2"/>
    <dgm:cxn modelId="{92272557-9CDA-44C7-9309-351B5A2BC948}" type="presParOf" srcId="{085395D5-B398-4B41-B332-9F4F8BD1922D}" destId="{407BB8E6-E281-4504-95DF-7C53B143922E}" srcOrd="2" destOrd="0" presId="urn:microsoft.com/office/officeart/2005/8/layout/lProcess2"/>
    <dgm:cxn modelId="{A479B2AD-396C-48B9-A6E4-B54E9FAD0951}" type="presParOf" srcId="{407BB8E6-E281-4504-95DF-7C53B143922E}" destId="{A488D952-02F5-4C57-BC37-A48B8CBFFDCD}" srcOrd="0" destOrd="0" presId="urn:microsoft.com/office/officeart/2005/8/layout/lProcess2"/>
    <dgm:cxn modelId="{87216EA1-1FCD-4B88-88AE-DBDC26F6800B}" type="presParOf" srcId="{A488D952-02F5-4C57-BC37-A48B8CBFFDCD}" destId="{F217E068-2943-4D59-847A-CD62189CD3A2}" srcOrd="0" destOrd="0" presId="urn:microsoft.com/office/officeart/2005/8/layout/lProcess2"/>
    <dgm:cxn modelId="{70FBBE0B-1981-4025-8B60-DD3B5A4914F8}" type="presParOf" srcId="{A488D952-02F5-4C57-BC37-A48B8CBFFDCD}" destId="{EDDDB04B-7038-4538-83F0-EB1F091BE55B}" srcOrd="1" destOrd="0" presId="urn:microsoft.com/office/officeart/2005/8/layout/lProcess2"/>
    <dgm:cxn modelId="{381DD0F7-AFBC-4110-BF7B-9365F4CED39D}" type="presParOf" srcId="{A488D952-02F5-4C57-BC37-A48B8CBFFDCD}" destId="{217CABCF-0C7A-4260-A3B7-708EF93D0787}" srcOrd="2" destOrd="0" presId="urn:microsoft.com/office/officeart/2005/8/layout/lProcess2"/>
    <dgm:cxn modelId="{1AF3DBD2-48D8-44D9-9003-64E4E7467783}" type="presParOf" srcId="{571134AC-B7FF-4560-8FEA-430307580341}" destId="{1ADEC65A-F0F6-4EC9-B8D7-928CCC2AD78D}" srcOrd="1" destOrd="0" presId="urn:microsoft.com/office/officeart/2005/8/layout/lProcess2"/>
    <dgm:cxn modelId="{91CC818E-4BC2-4254-A0C8-F8BA129D5A69}" type="presParOf" srcId="{571134AC-B7FF-4560-8FEA-430307580341}" destId="{64F20FA4-13EA-4627-A0B4-65545152DBD3}" srcOrd="2" destOrd="0" presId="urn:microsoft.com/office/officeart/2005/8/layout/lProcess2"/>
    <dgm:cxn modelId="{FB8A6927-4E6B-4ADA-8A8F-0B9709363353}" type="presParOf" srcId="{64F20FA4-13EA-4627-A0B4-65545152DBD3}" destId="{18FB702E-2D7D-4A87-9091-D838D2B8744D}" srcOrd="0" destOrd="0" presId="urn:microsoft.com/office/officeart/2005/8/layout/lProcess2"/>
    <dgm:cxn modelId="{7372C15D-D0BA-4B1F-A5C4-1A4BB2959400}" type="presParOf" srcId="{64F20FA4-13EA-4627-A0B4-65545152DBD3}" destId="{1CE0897D-B645-4BFD-B518-589A27D14B14}" srcOrd="1" destOrd="0" presId="urn:microsoft.com/office/officeart/2005/8/layout/lProcess2"/>
    <dgm:cxn modelId="{425BE525-52C5-427A-B729-B14263EBB988}" type="presParOf" srcId="{64F20FA4-13EA-4627-A0B4-65545152DBD3}" destId="{B353C8DB-378F-45E9-BE90-CD66D8DC240F}" srcOrd="2" destOrd="0" presId="urn:microsoft.com/office/officeart/2005/8/layout/lProcess2"/>
    <dgm:cxn modelId="{DC95C8E4-ED18-4A67-85F9-91131B1C3B12}" type="presParOf" srcId="{B353C8DB-378F-45E9-BE90-CD66D8DC240F}" destId="{2AF41E77-9DCD-4A77-ACA3-210F141E5262}" srcOrd="0" destOrd="0" presId="urn:microsoft.com/office/officeart/2005/8/layout/lProcess2"/>
    <dgm:cxn modelId="{6524A008-DBCA-4B27-9B25-12AE24623C83}" type="presParOf" srcId="{2AF41E77-9DCD-4A77-ACA3-210F141E5262}" destId="{09425923-011A-46A9-880E-568F31631A2C}" srcOrd="0" destOrd="0" presId="urn:microsoft.com/office/officeart/2005/8/layout/lProcess2"/>
    <dgm:cxn modelId="{A29D2AF5-A8E6-43D1-829A-3A7580EEDCAD}" type="presParOf" srcId="{2AF41E77-9DCD-4A77-ACA3-210F141E5262}" destId="{7BB4235E-B612-442B-ACCD-D2F45A293642}" srcOrd="1" destOrd="0" presId="urn:microsoft.com/office/officeart/2005/8/layout/lProcess2"/>
    <dgm:cxn modelId="{58486BDC-41AB-4D78-ADAA-763A9B409CDD}" type="presParOf" srcId="{2AF41E77-9DCD-4A77-ACA3-210F141E5262}" destId="{A148DBB7-913C-42AB-AE41-47F1F9524E09}" srcOrd="2" destOrd="0" presId="urn:microsoft.com/office/officeart/2005/8/layout/lProcess2"/>
    <dgm:cxn modelId="{9BE48B37-5325-46BE-8593-FA332EB893B8}" type="presParOf" srcId="{2AF41E77-9DCD-4A77-ACA3-210F141E5262}" destId="{7D376D8D-79EC-4A42-859A-84C19B143787}" srcOrd="3" destOrd="0" presId="urn:microsoft.com/office/officeart/2005/8/layout/lProcess2"/>
    <dgm:cxn modelId="{E50534C8-8D95-4176-86BD-D5145C1F94A3}" type="presParOf" srcId="{2AF41E77-9DCD-4A77-ACA3-210F141E5262}" destId="{34ACEE97-5639-48A0-B88F-893803364473}" srcOrd="4" destOrd="0" presId="urn:microsoft.com/office/officeart/2005/8/layout/lProcess2"/>
    <dgm:cxn modelId="{2BFE7966-4E47-4895-AE52-A66127AC97A3}" type="presParOf" srcId="{571134AC-B7FF-4560-8FEA-430307580341}" destId="{8D7BFB2A-445F-465A-985F-D545383D032A}" srcOrd="3" destOrd="0" presId="urn:microsoft.com/office/officeart/2005/8/layout/lProcess2"/>
    <dgm:cxn modelId="{9EC2AA89-A6A7-48EC-8DB1-9F0BD0D63354}" type="presParOf" srcId="{571134AC-B7FF-4560-8FEA-430307580341}" destId="{6E68D565-3FF5-4C29-96CF-C3EA32267F25}" srcOrd="4" destOrd="0" presId="urn:microsoft.com/office/officeart/2005/8/layout/lProcess2"/>
    <dgm:cxn modelId="{B645FDE9-9432-4F36-9096-0429A0B07750}" type="presParOf" srcId="{6E68D565-3FF5-4C29-96CF-C3EA32267F25}" destId="{C086C269-2E06-439F-97F6-C23F9B532ADD}" srcOrd="0" destOrd="0" presId="urn:microsoft.com/office/officeart/2005/8/layout/lProcess2"/>
    <dgm:cxn modelId="{F92CCF56-E0CC-409E-B415-2A30199953DA}" type="presParOf" srcId="{6E68D565-3FF5-4C29-96CF-C3EA32267F25}" destId="{B46651C6-545E-4C5F-BA7E-12F07F6ECB38}" srcOrd="1" destOrd="0" presId="urn:microsoft.com/office/officeart/2005/8/layout/lProcess2"/>
    <dgm:cxn modelId="{4B19D296-237D-44DB-B0BF-D231EA914F8F}" type="presParOf" srcId="{6E68D565-3FF5-4C29-96CF-C3EA32267F25}" destId="{8E6FA013-50C9-4C41-AFE8-CDDAD81E2DE3}" srcOrd="2" destOrd="0" presId="urn:microsoft.com/office/officeart/2005/8/layout/lProcess2"/>
    <dgm:cxn modelId="{773AB97F-0F26-44F2-8C6B-C7EF8D21E90B}" type="presParOf" srcId="{8E6FA013-50C9-4C41-AFE8-CDDAD81E2DE3}" destId="{ED27A8C7-85E7-45F7-A9C7-0FB38971EBB9}" srcOrd="0" destOrd="0" presId="urn:microsoft.com/office/officeart/2005/8/layout/lProcess2"/>
    <dgm:cxn modelId="{D7934F03-A776-4AEF-A5B7-07BBEBE4E4FA}" type="presParOf" srcId="{ED27A8C7-85E7-45F7-A9C7-0FB38971EBB9}" destId="{5D7A1887-6D0A-456A-A77F-F764DBC1DC5C}" srcOrd="0" destOrd="0" presId="urn:microsoft.com/office/officeart/2005/8/layout/lProcess2"/>
    <dgm:cxn modelId="{27997474-E0DF-4295-B78C-8E96BE142F9A}" type="presParOf" srcId="{ED27A8C7-85E7-45F7-A9C7-0FB38971EBB9}" destId="{5E11BD30-BBF5-4A59-A66B-6B405236127D}" srcOrd="1" destOrd="0" presId="urn:microsoft.com/office/officeart/2005/8/layout/lProcess2"/>
    <dgm:cxn modelId="{2D9AFAD6-A4C2-4832-B837-81AC0CBEE70F}" type="presParOf" srcId="{ED27A8C7-85E7-45F7-A9C7-0FB38971EBB9}" destId="{85637EB3-1DD5-4C05-8592-BD90B3C6B28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F60822-6D17-446B-99BD-104F324D5AE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6879D7AB-0F2E-428D-B4E1-D6C10430CE6E}">
      <dgm:prSet phldrT="[Text]"/>
      <dgm:spPr>
        <a:solidFill>
          <a:srgbClr val="C00000">
            <a:alpha val="70000"/>
          </a:srgbClr>
        </a:solidFill>
      </dgm:spPr>
      <dgm:t>
        <a:bodyPr/>
        <a:lstStyle/>
        <a:p>
          <a:pPr>
            <a:buNone/>
          </a:pPr>
          <a:r>
            <a:rPr lang="en-US" baseline="0">
              <a:solidFill>
                <a:schemeClr val="bg1"/>
              </a:solidFill>
            </a:rPr>
            <a:t>Dominant Inner Circle</a:t>
          </a:r>
          <a:endParaRPr lang="en-US">
            <a:solidFill>
              <a:schemeClr val="bg1"/>
            </a:solidFill>
          </a:endParaRPr>
        </a:p>
      </dgm:t>
    </dgm:pt>
    <dgm:pt modelId="{D3467D2F-C186-4B26-9A3B-0A19E1B2FD4B}" type="parTrans" cxnId="{12B894D2-78BB-4043-B8E8-9EDDCD64D47C}">
      <dgm:prSet/>
      <dgm:spPr/>
      <dgm:t>
        <a:bodyPr/>
        <a:lstStyle/>
        <a:p>
          <a:endParaRPr lang="en-US"/>
        </a:p>
      </dgm:t>
    </dgm:pt>
    <dgm:pt modelId="{D858476E-B1E8-4D33-BEFE-2EB22A76126E}" type="sibTrans" cxnId="{12B894D2-78BB-4043-B8E8-9EDDCD64D47C}">
      <dgm:prSet/>
      <dgm:spPr/>
      <dgm:t>
        <a:bodyPr/>
        <a:lstStyle/>
        <a:p>
          <a:endParaRPr lang="en-US"/>
        </a:p>
      </dgm:t>
    </dgm:pt>
    <dgm:pt modelId="{935FE3CA-FE2E-4E2B-A2F4-3F554E47D8FF}">
      <dgm:prSet phldrT="[Text]"/>
      <dgm:spPr>
        <a:solidFill>
          <a:srgbClr val="C00000">
            <a:alpha val="70000"/>
          </a:srgbClr>
        </a:solidFill>
      </dgm:spPr>
      <dgm:t>
        <a:bodyPr/>
        <a:lstStyle/>
        <a:p>
          <a:pPr>
            <a:buNone/>
          </a:pPr>
          <a:r>
            <a:rPr lang="en-US" baseline="0">
              <a:solidFill>
                <a:schemeClr val="bg1"/>
              </a:solidFill>
            </a:rPr>
            <a:t>Close-minded Speakers</a:t>
          </a:r>
          <a:endParaRPr lang="en-US">
            <a:solidFill>
              <a:schemeClr val="bg1"/>
            </a:solidFill>
          </a:endParaRPr>
        </a:p>
      </dgm:t>
    </dgm:pt>
    <dgm:pt modelId="{732D0A67-996E-4300-BBD9-9D5457F8726D}" type="parTrans" cxnId="{8AFE3370-8464-4774-BA40-45FD99338866}">
      <dgm:prSet/>
      <dgm:spPr/>
      <dgm:t>
        <a:bodyPr/>
        <a:lstStyle/>
        <a:p>
          <a:endParaRPr lang="en-US"/>
        </a:p>
      </dgm:t>
    </dgm:pt>
    <dgm:pt modelId="{A10042BD-A1C6-4F7A-A108-157886F887CD}" type="sibTrans" cxnId="{8AFE3370-8464-4774-BA40-45FD99338866}">
      <dgm:prSet/>
      <dgm:spPr/>
      <dgm:t>
        <a:bodyPr/>
        <a:lstStyle/>
        <a:p>
          <a:endParaRPr lang="en-US"/>
        </a:p>
      </dgm:t>
    </dgm:pt>
    <dgm:pt modelId="{02AB54FF-2EA4-4281-A0D3-2C3831055696}">
      <dgm:prSet phldrT="[Text]"/>
      <dgm:spPr>
        <a:solidFill>
          <a:srgbClr val="C00000">
            <a:alpha val="70000"/>
          </a:srgbClr>
        </a:solidFill>
      </dgm:spPr>
      <dgm:t>
        <a:bodyPr/>
        <a:lstStyle/>
        <a:p>
          <a:pPr>
            <a:buNone/>
          </a:pPr>
          <a:r>
            <a:rPr lang="en-US" baseline="0">
              <a:solidFill>
                <a:schemeClr val="bg1"/>
              </a:solidFill>
            </a:rPr>
            <a:t>Back-channel Agitation</a:t>
          </a:r>
          <a:endParaRPr lang="en-US">
            <a:solidFill>
              <a:schemeClr val="bg1"/>
            </a:solidFill>
          </a:endParaRPr>
        </a:p>
      </dgm:t>
    </dgm:pt>
    <dgm:pt modelId="{A730EF6C-C5E1-4430-A410-263CE853C0B4}" type="parTrans" cxnId="{91498788-81DF-4A47-967F-09E481689FD3}">
      <dgm:prSet/>
      <dgm:spPr/>
      <dgm:t>
        <a:bodyPr/>
        <a:lstStyle/>
        <a:p>
          <a:endParaRPr lang="en-US"/>
        </a:p>
      </dgm:t>
    </dgm:pt>
    <dgm:pt modelId="{25B58C95-1DD7-469D-B0C9-8027A4118116}" type="sibTrans" cxnId="{91498788-81DF-4A47-967F-09E481689FD3}">
      <dgm:prSet/>
      <dgm:spPr/>
      <dgm:t>
        <a:bodyPr/>
        <a:lstStyle/>
        <a:p>
          <a:endParaRPr lang="en-US"/>
        </a:p>
      </dgm:t>
    </dgm:pt>
    <dgm:pt modelId="{C6DDB529-EFF4-4312-8AF0-FABC6E96EDFD}">
      <dgm:prSet phldrT="[Text]"/>
      <dgm:spPr>
        <a:solidFill>
          <a:srgbClr val="C00000">
            <a:alpha val="70000"/>
          </a:srgbClr>
        </a:solidFill>
      </dgm:spPr>
      <dgm:t>
        <a:bodyPr/>
        <a:lstStyle/>
        <a:p>
          <a:r>
            <a:rPr lang="en-US" baseline="0">
              <a:solidFill>
                <a:schemeClr val="bg1"/>
              </a:solidFill>
            </a:rPr>
            <a:t>Individual Convictions</a:t>
          </a:r>
          <a:endParaRPr lang="en-US">
            <a:solidFill>
              <a:schemeClr val="bg1"/>
            </a:solidFill>
          </a:endParaRPr>
        </a:p>
      </dgm:t>
    </dgm:pt>
    <dgm:pt modelId="{678A33D6-349A-42E9-90C2-FF5A0E7B4AF4}" type="parTrans" cxnId="{E32859C0-1EE6-4458-B91A-40D681E83A8B}">
      <dgm:prSet/>
      <dgm:spPr/>
      <dgm:t>
        <a:bodyPr/>
        <a:lstStyle/>
        <a:p>
          <a:endParaRPr lang="en-US"/>
        </a:p>
      </dgm:t>
    </dgm:pt>
    <dgm:pt modelId="{3E35FDC4-F348-445B-B99C-B14B3E712903}" type="sibTrans" cxnId="{E32859C0-1EE6-4458-B91A-40D681E83A8B}">
      <dgm:prSet/>
      <dgm:spPr/>
      <dgm:t>
        <a:bodyPr/>
        <a:lstStyle/>
        <a:p>
          <a:endParaRPr lang="en-US"/>
        </a:p>
      </dgm:t>
    </dgm:pt>
    <dgm:pt modelId="{8333EE5E-5E2D-43B6-B28A-7ED4EF991D53}">
      <dgm:prSet custT="1"/>
      <dgm:spPr>
        <a:solidFill>
          <a:srgbClr val="C00000">
            <a:alpha val="70000"/>
          </a:srgbClr>
        </a:solidFill>
      </dgm:spPr>
      <dgm:t>
        <a:bodyPr/>
        <a:lstStyle/>
        <a:p>
          <a:r>
            <a:rPr lang="en-US" sz="2400" kern="1200" baseline="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Opacity</a:t>
          </a:r>
        </a:p>
      </dgm:t>
    </dgm:pt>
    <dgm:pt modelId="{AA07B945-2558-4139-A808-1E62F83B729E}" type="parTrans" cxnId="{07E2B3F3-0E70-441C-AFF7-98D7A2A57624}">
      <dgm:prSet/>
      <dgm:spPr/>
      <dgm:t>
        <a:bodyPr/>
        <a:lstStyle/>
        <a:p>
          <a:endParaRPr lang="en-US"/>
        </a:p>
      </dgm:t>
    </dgm:pt>
    <dgm:pt modelId="{FB86C26D-55CF-4EE9-8359-16C2EF380712}" type="sibTrans" cxnId="{07E2B3F3-0E70-441C-AFF7-98D7A2A57624}">
      <dgm:prSet/>
      <dgm:spPr/>
      <dgm:t>
        <a:bodyPr/>
        <a:lstStyle/>
        <a:p>
          <a:endParaRPr lang="en-US"/>
        </a:p>
      </dgm:t>
    </dgm:pt>
    <dgm:pt modelId="{84F8BB71-07B8-49AB-A1F8-EFD699BF1E8A}" type="pres">
      <dgm:prSet presAssocID="{5DF60822-6D17-446B-99BD-104F324D5AEB}" presName="Name0" presStyleCnt="0">
        <dgm:presLayoutVars>
          <dgm:dir/>
          <dgm:animLvl val="lvl"/>
          <dgm:resizeHandles val="exact"/>
        </dgm:presLayoutVars>
      </dgm:prSet>
      <dgm:spPr/>
    </dgm:pt>
    <dgm:pt modelId="{6C85B618-6783-48B2-B2AF-7E94EC78935A}" type="pres">
      <dgm:prSet presAssocID="{6879D7AB-0F2E-428D-B4E1-D6C10430CE6E}" presName="linNode" presStyleCnt="0"/>
      <dgm:spPr/>
    </dgm:pt>
    <dgm:pt modelId="{C7388CCA-0EFE-4C77-A57A-FA9EF6914B60}" type="pres">
      <dgm:prSet presAssocID="{6879D7AB-0F2E-428D-B4E1-D6C10430CE6E}" presName="parentText" presStyleLbl="node1" presStyleIdx="0" presStyleCnt="5" custScaleX="158253" custScaleY="192211">
        <dgm:presLayoutVars>
          <dgm:chMax val="1"/>
          <dgm:bulletEnabled val="1"/>
        </dgm:presLayoutVars>
      </dgm:prSet>
      <dgm:spPr/>
    </dgm:pt>
    <dgm:pt modelId="{3610F4EF-6145-43B4-9641-091E70196441}" type="pres">
      <dgm:prSet presAssocID="{D858476E-B1E8-4D33-BEFE-2EB22A76126E}" presName="sp" presStyleCnt="0"/>
      <dgm:spPr/>
    </dgm:pt>
    <dgm:pt modelId="{EDEC2B32-473A-49F3-B213-22AFDA4D9DEE}" type="pres">
      <dgm:prSet presAssocID="{C6DDB529-EFF4-4312-8AF0-FABC6E96EDFD}" presName="linNode" presStyleCnt="0"/>
      <dgm:spPr/>
    </dgm:pt>
    <dgm:pt modelId="{F6A8A632-6836-422A-AAEB-655D601F037A}" type="pres">
      <dgm:prSet presAssocID="{C6DDB529-EFF4-4312-8AF0-FABC6E96EDFD}" presName="parentText" presStyleLbl="node1" presStyleIdx="1" presStyleCnt="5" custScaleX="158253" custScaleY="192211">
        <dgm:presLayoutVars>
          <dgm:chMax val="1"/>
          <dgm:bulletEnabled val="1"/>
        </dgm:presLayoutVars>
      </dgm:prSet>
      <dgm:spPr/>
    </dgm:pt>
    <dgm:pt modelId="{6D1D594E-35EA-4D68-9312-6D00EBF9E083}" type="pres">
      <dgm:prSet presAssocID="{3E35FDC4-F348-445B-B99C-B14B3E712903}" presName="sp" presStyleCnt="0"/>
      <dgm:spPr/>
    </dgm:pt>
    <dgm:pt modelId="{FECF4DDD-06DF-4CDF-AE31-0FAFB697540A}" type="pres">
      <dgm:prSet presAssocID="{935FE3CA-FE2E-4E2B-A2F4-3F554E47D8FF}" presName="linNode" presStyleCnt="0"/>
      <dgm:spPr/>
    </dgm:pt>
    <dgm:pt modelId="{A0A498A9-24D3-4D24-AFB3-DC566310CA45}" type="pres">
      <dgm:prSet presAssocID="{935FE3CA-FE2E-4E2B-A2F4-3F554E47D8FF}" presName="parentText" presStyleLbl="node1" presStyleIdx="2" presStyleCnt="5" custScaleX="158253" custScaleY="192211">
        <dgm:presLayoutVars>
          <dgm:chMax val="1"/>
          <dgm:bulletEnabled val="1"/>
        </dgm:presLayoutVars>
      </dgm:prSet>
      <dgm:spPr/>
    </dgm:pt>
    <dgm:pt modelId="{876401BD-59E0-4DEF-83D3-7E37DE7C3C4B}" type="pres">
      <dgm:prSet presAssocID="{A10042BD-A1C6-4F7A-A108-157886F887CD}" presName="sp" presStyleCnt="0"/>
      <dgm:spPr/>
    </dgm:pt>
    <dgm:pt modelId="{E348232E-7501-474B-8AED-E04D91FC1EFA}" type="pres">
      <dgm:prSet presAssocID="{02AB54FF-2EA4-4281-A0D3-2C3831055696}" presName="linNode" presStyleCnt="0"/>
      <dgm:spPr/>
    </dgm:pt>
    <dgm:pt modelId="{2536D985-F65D-46DD-B2AD-9E49637BC339}" type="pres">
      <dgm:prSet presAssocID="{02AB54FF-2EA4-4281-A0D3-2C3831055696}" presName="parentText" presStyleLbl="node1" presStyleIdx="3" presStyleCnt="5" custScaleX="158253" custScaleY="192211">
        <dgm:presLayoutVars>
          <dgm:chMax val="1"/>
          <dgm:bulletEnabled val="1"/>
        </dgm:presLayoutVars>
      </dgm:prSet>
      <dgm:spPr/>
    </dgm:pt>
    <dgm:pt modelId="{422DAE3C-4F05-4BAC-B1E7-1007DEA477FD}" type="pres">
      <dgm:prSet presAssocID="{25B58C95-1DD7-469D-B0C9-8027A4118116}" presName="sp" presStyleCnt="0"/>
      <dgm:spPr/>
    </dgm:pt>
    <dgm:pt modelId="{8C4F947B-B342-4679-84F8-F3C4D619ABE3}" type="pres">
      <dgm:prSet presAssocID="{8333EE5E-5E2D-43B6-B28A-7ED4EF991D53}" presName="linNode" presStyleCnt="0"/>
      <dgm:spPr/>
    </dgm:pt>
    <dgm:pt modelId="{6731CF0C-AE23-4C2D-A0F7-BB2BF77C5788}" type="pres">
      <dgm:prSet presAssocID="{8333EE5E-5E2D-43B6-B28A-7ED4EF991D53}" presName="parentText" presStyleLbl="node1" presStyleIdx="4" presStyleCnt="5" custScaleX="158098" custScaleY="192211">
        <dgm:presLayoutVars>
          <dgm:chMax val="1"/>
          <dgm:bulletEnabled val="1"/>
        </dgm:presLayoutVars>
      </dgm:prSet>
      <dgm:spPr/>
    </dgm:pt>
  </dgm:ptLst>
  <dgm:cxnLst>
    <dgm:cxn modelId="{99EAEB0C-0B2E-427A-9E79-A1BC3E0B24EC}" type="presOf" srcId="{935FE3CA-FE2E-4E2B-A2F4-3F554E47D8FF}" destId="{A0A498A9-24D3-4D24-AFB3-DC566310CA45}" srcOrd="0" destOrd="0" presId="urn:microsoft.com/office/officeart/2005/8/layout/vList5"/>
    <dgm:cxn modelId="{4503BC5D-B518-4812-8876-AB0D87B6799F}" type="presOf" srcId="{C6DDB529-EFF4-4312-8AF0-FABC6E96EDFD}" destId="{F6A8A632-6836-422A-AAEB-655D601F037A}" srcOrd="0" destOrd="0" presId="urn:microsoft.com/office/officeart/2005/8/layout/vList5"/>
    <dgm:cxn modelId="{8AFE3370-8464-4774-BA40-45FD99338866}" srcId="{5DF60822-6D17-446B-99BD-104F324D5AEB}" destId="{935FE3CA-FE2E-4E2B-A2F4-3F554E47D8FF}" srcOrd="2" destOrd="0" parTransId="{732D0A67-996E-4300-BBD9-9D5457F8726D}" sibTransId="{A10042BD-A1C6-4F7A-A108-157886F887CD}"/>
    <dgm:cxn modelId="{91498788-81DF-4A47-967F-09E481689FD3}" srcId="{5DF60822-6D17-446B-99BD-104F324D5AEB}" destId="{02AB54FF-2EA4-4281-A0D3-2C3831055696}" srcOrd="3" destOrd="0" parTransId="{A730EF6C-C5E1-4430-A410-263CE853C0B4}" sibTransId="{25B58C95-1DD7-469D-B0C9-8027A4118116}"/>
    <dgm:cxn modelId="{B1464692-F23B-49E0-87D6-7226D2DF0E9B}" type="presOf" srcId="{5DF60822-6D17-446B-99BD-104F324D5AEB}" destId="{84F8BB71-07B8-49AB-A1F8-EFD699BF1E8A}" srcOrd="0" destOrd="0" presId="urn:microsoft.com/office/officeart/2005/8/layout/vList5"/>
    <dgm:cxn modelId="{93517BA1-DC26-4D7F-A4AC-A36855637920}" type="presOf" srcId="{6879D7AB-0F2E-428D-B4E1-D6C10430CE6E}" destId="{C7388CCA-0EFE-4C77-A57A-FA9EF6914B60}" srcOrd="0" destOrd="0" presId="urn:microsoft.com/office/officeart/2005/8/layout/vList5"/>
    <dgm:cxn modelId="{E32859C0-1EE6-4458-B91A-40D681E83A8B}" srcId="{5DF60822-6D17-446B-99BD-104F324D5AEB}" destId="{C6DDB529-EFF4-4312-8AF0-FABC6E96EDFD}" srcOrd="1" destOrd="0" parTransId="{678A33D6-349A-42E9-90C2-FF5A0E7B4AF4}" sibTransId="{3E35FDC4-F348-445B-B99C-B14B3E712903}"/>
    <dgm:cxn modelId="{B7AB30C1-9319-4F4F-96D3-6BF2E6ED2DCC}" type="presOf" srcId="{02AB54FF-2EA4-4281-A0D3-2C3831055696}" destId="{2536D985-F65D-46DD-B2AD-9E49637BC339}" srcOrd="0" destOrd="0" presId="urn:microsoft.com/office/officeart/2005/8/layout/vList5"/>
    <dgm:cxn modelId="{12B894D2-78BB-4043-B8E8-9EDDCD64D47C}" srcId="{5DF60822-6D17-446B-99BD-104F324D5AEB}" destId="{6879D7AB-0F2E-428D-B4E1-D6C10430CE6E}" srcOrd="0" destOrd="0" parTransId="{D3467D2F-C186-4B26-9A3B-0A19E1B2FD4B}" sibTransId="{D858476E-B1E8-4D33-BEFE-2EB22A76126E}"/>
    <dgm:cxn modelId="{2FC2ADE8-6063-475B-BE6E-23859A8FD29E}" type="presOf" srcId="{8333EE5E-5E2D-43B6-B28A-7ED4EF991D53}" destId="{6731CF0C-AE23-4C2D-A0F7-BB2BF77C5788}" srcOrd="0" destOrd="0" presId="urn:microsoft.com/office/officeart/2005/8/layout/vList5"/>
    <dgm:cxn modelId="{07E2B3F3-0E70-441C-AFF7-98D7A2A57624}" srcId="{5DF60822-6D17-446B-99BD-104F324D5AEB}" destId="{8333EE5E-5E2D-43B6-B28A-7ED4EF991D53}" srcOrd="4" destOrd="0" parTransId="{AA07B945-2558-4139-A808-1E62F83B729E}" sibTransId="{FB86C26D-55CF-4EE9-8359-16C2EF380712}"/>
    <dgm:cxn modelId="{F4A9BE71-B635-4944-AD77-4BCF91D237EC}" type="presParOf" srcId="{84F8BB71-07B8-49AB-A1F8-EFD699BF1E8A}" destId="{6C85B618-6783-48B2-B2AF-7E94EC78935A}" srcOrd="0" destOrd="0" presId="urn:microsoft.com/office/officeart/2005/8/layout/vList5"/>
    <dgm:cxn modelId="{72D34A20-A6C9-4CC6-9859-AE4F2C827D1C}" type="presParOf" srcId="{6C85B618-6783-48B2-B2AF-7E94EC78935A}" destId="{C7388CCA-0EFE-4C77-A57A-FA9EF6914B60}" srcOrd="0" destOrd="0" presId="urn:microsoft.com/office/officeart/2005/8/layout/vList5"/>
    <dgm:cxn modelId="{E5E69CF4-D8DD-4EA4-9A1E-7BB96FF062F0}" type="presParOf" srcId="{84F8BB71-07B8-49AB-A1F8-EFD699BF1E8A}" destId="{3610F4EF-6145-43B4-9641-091E70196441}" srcOrd="1" destOrd="0" presId="urn:microsoft.com/office/officeart/2005/8/layout/vList5"/>
    <dgm:cxn modelId="{0C0DA00B-CF5B-4CB9-82E6-2E080F6E3FD3}" type="presParOf" srcId="{84F8BB71-07B8-49AB-A1F8-EFD699BF1E8A}" destId="{EDEC2B32-473A-49F3-B213-22AFDA4D9DEE}" srcOrd="2" destOrd="0" presId="urn:microsoft.com/office/officeart/2005/8/layout/vList5"/>
    <dgm:cxn modelId="{051E85FC-C773-478C-8EE0-FFACA2C549DA}" type="presParOf" srcId="{EDEC2B32-473A-49F3-B213-22AFDA4D9DEE}" destId="{F6A8A632-6836-422A-AAEB-655D601F037A}" srcOrd="0" destOrd="0" presId="urn:microsoft.com/office/officeart/2005/8/layout/vList5"/>
    <dgm:cxn modelId="{22F3E750-90CF-4ADC-B752-B2BE4AC6A1B6}" type="presParOf" srcId="{84F8BB71-07B8-49AB-A1F8-EFD699BF1E8A}" destId="{6D1D594E-35EA-4D68-9312-6D00EBF9E083}" srcOrd="3" destOrd="0" presId="urn:microsoft.com/office/officeart/2005/8/layout/vList5"/>
    <dgm:cxn modelId="{0E046B1A-D27B-4D31-AC66-FEF4DF5C4A7C}" type="presParOf" srcId="{84F8BB71-07B8-49AB-A1F8-EFD699BF1E8A}" destId="{FECF4DDD-06DF-4CDF-AE31-0FAFB697540A}" srcOrd="4" destOrd="0" presId="urn:microsoft.com/office/officeart/2005/8/layout/vList5"/>
    <dgm:cxn modelId="{EA51C05F-73DA-4822-8189-6ACB67D0AAD2}" type="presParOf" srcId="{FECF4DDD-06DF-4CDF-AE31-0FAFB697540A}" destId="{A0A498A9-24D3-4D24-AFB3-DC566310CA45}" srcOrd="0" destOrd="0" presId="urn:microsoft.com/office/officeart/2005/8/layout/vList5"/>
    <dgm:cxn modelId="{B4A77DEB-57B7-4624-A6E2-D3A98F1249DF}" type="presParOf" srcId="{84F8BB71-07B8-49AB-A1F8-EFD699BF1E8A}" destId="{876401BD-59E0-4DEF-83D3-7E37DE7C3C4B}" srcOrd="5" destOrd="0" presId="urn:microsoft.com/office/officeart/2005/8/layout/vList5"/>
    <dgm:cxn modelId="{B7806392-483F-4B23-A16E-FD9F76114477}" type="presParOf" srcId="{84F8BB71-07B8-49AB-A1F8-EFD699BF1E8A}" destId="{E348232E-7501-474B-8AED-E04D91FC1EFA}" srcOrd="6" destOrd="0" presId="urn:microsoft.com/office/officeart/2005/8/layout/vList5"/>
    <dgm:cxn modelId="{9D3041C8-B29F-4FF9-B82D-4C15E772F7C4}" type="presParOf" srcId="{E348232E-7501-474B-8AED-E04D91FC1EFA}" destId="{2536D985-F65D-46DD-B2AD-9E49637BC339}" srcOrd="0" destOrd="0" presId="urn:microsoft.com/office/officeart/2005/8/layout/vList5"/>
    <dgm:cxn modelId="{ED0B0A55-0B1D-4986-9E6E-9D3BFB6E1B35}" type="presParOf" srcId="{84F8BB71-07B8-49AB-A1F8-EFD699BF1E8A}" destId="{422DAE3C-4F05-4BAC-B1E7-1007DEA477FD}" srcOrd="7" destOrd="0" presId="urn:microsoft.com/office/officeart/2005/8/layout/vList5"/>
    <dgm:cxn modelId="{445FC90B-6ADB-48D6-9F47-03EFA0AC88FC}" type="presParOf" srcId="{84F8BB71-07B8-49AB-A1F8-EFD699BF1E8A}" destId="{8C4F947B-B342-4679-84F8-F3C4D619ABE3}" srcOrd="8" destOrd="0" presId="urn:microsoft.com/office/officeart/2005/8/layout/vList5"/>
    <dgm:cxn modelId="{65072FCE-D47F-4D86-97CF-3B431DF12F1F}" type="presParOf" srcId="{8C4F947B-B342-4679-84F8-F3C4D619ABE3}" destId="{6731CF0C-AE23-4C2D-A0F7-BB2BF77C5788}" srcOrd="0" destOrd="0" presId="urn:microsoft.com/office/officeart/2005/8/layout/vList5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F60822-6D17-446B-99BD-104F324D5AE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6879D7AB-0F2E-428D-B4E1-D6C10430CE6E}">
      <dgm:prSet phldrT="[Text]"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/>
            <a:t>Distributed Influence</a:t>
          </a:r>
        </a:p>
      </dgm:t>
    </dgm:pt>
    <dgm:pt modelId="{D3467D2F-C186-4B26-9A3B-0A19E1B2FD4B}" type="parTrans" cxnId="{12B894D2-78BB-4043-B8E8-9EDDCD64D47C}">
      <dgm:prSet/>
      <dgm:spPr/>
      <dgm:t>
        <a:bodyPr/>
        <a:lstStyle/>
        <a:p>
          <a:endParaRPr lang="en-US"/>
        </a:p>
      </dgm:t>
    </dgm:pt>
    <dgm:pt modelId="{D858476E-B1E8-4D33-BEFE-2EB22A76126E}" type="sibTrans" cxnId="{12B894D2-78BB-4043-B8E8-9EDDCD64D47C}">
      <dgm:prSet/>
      <dgm:spPr/>
      <dgm:t>
        <a:bodyPr/>
        <a:lstStyle/>
        <a:p>
          <a:endParaRPr lang="en-US"/>
        </a:p>
      </dgm:t>
    </dgm:pt>
    <dgm:pt modelId="{935FE3CA-FE2E-4E2B-A2F4-3F554E47D8FF}">
      <dgm:prSet phldrT="[Text]"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/>
            <a:t>Open-minded Listeners</a:t>
          </a:r>
        </a:p>
      </dgm:t>
    </dgm:pt>
    <dgm:pt modelId="{732D0A67-996E-4300-BBD9-9D5457F8726D}" type="parTrans" cxnId="{8AFE3370-8464-4774-BA40-45FD99338866}">
      <dgm:prSet/>
      <dgm:spPr/>
      <dgm:t>
        <a:bodyPr/>
        <a:lstStyle/>
        <a:p>
          <a:endParaRPr lang="en-US"/>
        </a:p>
      </dgm:t>
    </dgm:pt>
    <dgm:pt modelId="{A10042BD-A1C6-4F7A-A108-157886F887CD}" type="sibTrans" cxnId="{8AFE3370-8464-4774-BA40-45FD99338866}">
      <dgm:prSet/>
      <dgm:spPr/>
      <dgm:t>
        <a:bodyPr/>
        <a:lstStyle/>
        <a:p>
          <a:endParaRPr lang="en-US"/>
        </a:p>
      </dgm:t>
    </dgm:pt>
    <dgm:pt modelId="{02AB54FF-2EA4-4281-A0D3-2C3831055696}">
      <dgm:prSet phldrT="[Text]"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/>
            <a:t>Constructive Dissent</a:t>
          </a:r>
        </a:p>
      </dgm:t>
    </dgm:pt>
    <dgm:pt modelId="{A730EF6C-C5E1-4430-A410-263CE853C0B4}" type="parTrans" cxnId="{91498788-81DF-4A47-967F-09E481689FD3}">
      <dgm:prSet/>
      <dgm:spPr/>
      <dgm:t>
        <a:bodyPr/>
        <a:lstStyle/>
        <a:p>
          <a:endParaRPr lang="en-US"/>
        </a:p>
      </dgm:t>
    </dgm:pt>
    <dgm:pt modelId="{25B58C95-1DD7-469D-B0C9-8027A4118116}" type="sibTrans" cxnId="{91498788-81DF-4A47-967F-09E481689FD3}">
      <dgm:prSet/>
      <dgm:spPr/>
      <dgm:t>
        <a:bodyPr/>
        <a:lstStyle/>
        <a:p>
          <a:endParaRPr lang="en-US"/>
        </a:p>
      </dgm:t>
    </dgm:pt>
    <dgm:pt modelId="{C6DDB529-EFF4-4312-8AF0-FABC6E96EDFD}">
      <dgm:prSet phldrT="[Text]"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/>
            <a:t>Collective Wisdom</a:t>
          </a:r>
        </a:p>
      </dgm:t>
    </dgm:pt>
    <dgm:pt modelId="{678A33D6-349A-42E9-90C2-FF5A0E7B4AF4}" type="parTrans" cxnId="{E32859C0-1EE6-4458-B91A-40D681E83A8B}">
      <dgm:prSet/>
      <dgm:spPr/>
      <dgm:t>
        <a:bodyPr/>
        <a:lstStyle/>
        <a:p>
          <a:endParaRPr lang="en-US"/>
        </a:p>
      </dgm:t>
    </dgm:pt>
    <dgm:pt modelId="{3E35FDC4-F348-445B-B99C-B14B3E712903}" type="sibTrans" cxnId="{E32859C0-1EE6-4458-B91A-40D681E83A8B}">
      <dgm:prSet/>
      <dgm:spPr/>
      <dgm:t>
        <a:bodyPr/>
        <a:lstStyle/>
        <a:p>
          <a:endParaRPr lang="en-US"/>
        </a:p>
      </dgm:t>
    </dgm:pt>
    <dgm:pt modelId="{9D717CB7-52CB-4D52-AD3B-ACCB6BA7C4D2}">
      <dgm:prSet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/>
            <a:t>Transparency</a:t>
          </a:r>
        </a:p>
      </dgm:t>
    </dgm:pt>
    <dgm:pt modelId="{5DEAAD4B-3B4D-41C4-9F24-0D7146FFD119}" type="parTrans" cxnId="{8A7EF220-46DA-4C02-8350-2170AF97405B}">
      <dgm:prSet/>
      <dgm:spPr/>
      <dgm:t>
        <a:bodyPr/>
        <a:lstStyle/>
        <a:p>
          <a:endParaRPr lang="en-US"/>
        </a:p>
      </dgm:t>
    </dgm:pt>
    <dgm:pt modelId="{AC9B281A-62C3-4718-8203-FDBEEB18659F}" type="sibTrans" cxnId="{8A7EF220-46DA-4C02-8350-2170AF97405B}">
      <dgm:prSet/>
      <dgm:spPr/>
      <dgm:t>
        <a:bodyPr/>
        <a:lstStyle/>
        <a:p>
          <a:endParaRPr lang="en-US"/>
        </a:p>
      </dgm:t>
    </dgm:pt>
    <dgm:pt modelId="{CAEA2E52-A5FB-42D7-8374-0637DA0A2348}" type="pres">
      <dgm:prSet presAssocID="{5DF60822-6D17-446B-99BD-104F324D5AEB}" presName="Name0" presStyleCnt="0">
        <dgm:presLayoutVars>
          <dgm:dir/>
          <dgm:animLvl val="lvl"/>
          <dgm:resizeHandles val="exact"/>
        </dgm:presLayoutVars>
      </dgm:prSet>
      <dgm:spPr/>
    </dgm:pt>
    <dgm:pt modelId="{E4B735F8-A7FE-401E-9880-402BF6BB477A}" type="pres">
      <dgm:prSet presAssocID="{6879D7AB-0F2E-428D-B4E1-D6C10430CE6E}" presName="linNode" presStyleCnt="0"/>
      <dgm:spPr/>
    </dgm:pt>
    <dgm:pt modelId="{D89CF991-7197-4247-9580-E0C80530C4C2}" type="pres">
      <dgm:prSet presAssocID="{6879D7AB-0F2E-428D-B4E1-D6C10430CE6E}" presName="parentText" presStyleLbl="node1" presStyleIdx="0" presStyleCnt="5" custScaleX="135096" custScaleY="160660">
        <dgm:presLayoutVars>
          <dgm:chMax val="1"/>
          <dgm:bulletEnabled val="1"/>
        </dgm:presLayoutVars>
      </dgm:prSet>
      <dgm:spPr/>
    </dgm:pt>
    <dgm:pt modelId="{E4CBBC77-6AE2-4A80-82AD-11D94B14F162}" type="pres">
      <dgm:prSet presAssocID="{D858476E-B1E8-4D33-BEFE-2EB22A76126E}" presName="sp" presStyleCnt="0"/>
      <dgm:spPr/>
    </dgm:pt>
    <dgm:pt modelId="{89E795C3-31D1-4682-A6FB-53A75F70B0F8}" type="pres">
      <dgm:prSet presAssocID="{C6DDB529-EFF4-4312-8AF0-FABC6E96EDFD}" presName="linNode" presStyleCnt="0"/>
      <dgm:spPr/>
    </dgm:pt>
    <dgm:pt modelId="{753DD782-6938-432B-84A3-EAB7874DC1BD}" type="pres">
      <dgm:prSet presAssocID="{C6DDB529-EFF4-4312-8AF0-FABC6E96EDFD}" presName="parentText" presStyleLbl="node1" presStyleIdx="1" presStyleCnt="5" custScaleX="135096" custScaleY="160660">
        <dgm:presLayoutVars>
          <dgm:chMax val="1"/>
          <dgm:bulletEnabled val="1"/>
        </dgm:presLayoutVars>
      </dgm:prSet>
      <dgm:spPr/>
    </dgm:pt>
    <dgm:pt modelId="{FA5A10CD-B646-4659-BF67-9CD34A761734}" type="pres">
      <dgm:prSet presAssocID="{3E35FDC4-F348-445B-B99C-B14B3E712903}" presName="sp" presStyleCnt="0"/>
      <dgm:spPr/>
    </dgm:pt>
    <dgm:pt modelId="{2782E55F-4B93-4E53-8495-EFB3423C953F}" type="pres">
      <dgm:prSet presAssocID="{935FE3CA-FE2E-4E2B-A2F4-3F554E47D8FF}" presName="linNode" presStyleCnt="0"/>
      <dgm:spPr/>
    </dgm:pt>
    <dgm:pt modelId="{7FF0E2E2-D526-4C92-B5A5-D9EE459220F3}" type="pres">
      <dgm:prSet presAssocID="{935FE3CA-FE2E-4E2B-A2F4-3F554E47D8FF}" presName="parentText" presStyleLbl="node1" presStyleIdx="2" presStyleCnt="5" custScaleX="135096" custScaleY="160660">
        <dgm:presLayoutVars>
          <dgm:chMax val="1"/>
          <dgm:bulletEnabled val="1"/>
        </dgm:presLayoutVars>
      </dgm:prSet>
      <dgm:spPr/>
    </dgm:pt>
    <dgm:pt modelId="{B9A0D80F-9728-4D15-BE1F-C08C09770238}" type="pres">
      <dgm:prSet presAssocID="{A10042BD-A1C6-4F7A-A108-157886F887CD}" presName="sp" presStyleCnt="0"/>
      <dgm:spPr/>
    </dgm:pt>
    <dgm:pt modelId="{90B2C91F-9A55-4A42-8EB5-D7E3FF119F36}" type="pres">
      <dgm:prSet presAssocID="{02AB54FF-2EA4-4281-A0D3-2C3831055696}" presName="linNode" presStyleCnt="0"/>
      <dgm:spPr/>
    </dgm:pt>
    <dgm:pt modelId="{43F1F197-9E6A-4AC7-8861-961A55ED9671}" type="pres">
      <dgm:prSet presAssocID="{02AB54FF-2EA4-4281-A0D3-2C3831055696}" presName="parentText" presStyleLbl="node1" presStyleIdx="3" presStyleCnt="5" custScaleX="135096" custScaleY="160660">
        <dgm:presLayoutVars>
          <dgm:chMax val="1"/>
          <dgm:bulletEnabled val="1"/>
        </dgm:presLayoutVars>
      </dgm:prSet>
      <dgm:spPr/>
    </dgm:pt>
    <dgm:pt modelId="{499C1429-7314-4E7D-ABB5-40F45F548C4B}" type="pres">
      <dgm:prSet presAssocID="{25B58C95-1DD7-469D-B0C9-8027A4118116}" presName="sp" presStyleCnt="0"/>
      <dgm:spPr/>
    </dgm:pt>
    <dgm:pt modelId="{C007DEC2-964C-4CF6-B930-01E005EACD04}" type="pres">
      <dgm:prSet presAssocID="{9D717CB7-52CB-4D52-AD3B-ACCB6BA7C4D2}" presName="linNode" presStyleCnt="0"/>
      <dgm:spPr/>
    </dgm:pt>
    <dgm:pt modelId="{6D1E8C9C-8C77-400D-B353-1432DEA03B1A}" type="pres">
      <dgm:prSet presAssocID="{9D717CB7-52CB-4D52-AD3B-ACCB6BA7C4D2}" presName="parentText" presStyleLbl="node1" presStyleIdx="4" presStyleCnt="5" custScaleX="134964" custScaleY="160660">
        <dgm:presLayoutVars>
          <dgm:chMax val="1"/>
          <dgm:bulletEnabled val="1"/>
        </dgm:presLayoutVars>
      </dgm:prSet>
      <dgm:spPr/>
    </dgm:pt>
  </dgm:ptLst>
  <dgm:cxnLst>
    <dgm:cxn modelId="{86FE8C1B-9966-470F-B54E-950B376793FF}" type="presOf" srcId="{9D717CB7-52CB-4D52-AD3B-ACCB6BA7C4D2}" destId="{6D1E8C9C-8C77-400D-B353-1432DEA03B1A}" srcOrd="0" destOrd="0" presId="urn:microsoft.com/office/officeart/2005/8/layout/vList5"/>
    <dgm:cxn modelId="{8A7EF220-46DA-4C02-8350-2170AF97405B}" srcId="{5DF60822-6D17-446B-99BD-104F324D5AEB}" destId="{9D717CB7-52CB-4D52-AD3B-ACCB6BA7C4D2}" srcOrd="4" destOrd="0" parTransId="{5DEAAD4B-3B4D-41C4-9F24-0D7146FFD119}" sibTransId="{AC9B281A-62C3-4718-8203-FDBEEB18659F}"/>
    <dgm:cxn modelId="{C1D80140-04FE-4B9B-8187-1F8BAA7BF2E6}" type="presOf" srcId="{6879D7AB-0F2E-428D-B4E1-D6C10430CE6E}" destId="{D89CF991-7197-4247-9580-E0C80530C4C2}" srcOrd="0" destOrd="0" presId="urn:microsoft.com/office/officeart/2005/8/layout/vList5"/>
    <dgm:cxn modelId="{8AFE3370-8464-4774-BA40-45FD99338866}" srcId="{5DF60822-6D17-446B-99BD-104F324D5AEB}" destId="{935FE3CA-FE2E-4E2B-A2F4-3F554E47D8FF}" srcOrd="2" destOrd="0" parTransId="{732D0A67-996E-4300-BBD9-9D5457F8726D}" sibTransId="{A10042BD-A1C6-4F7A-A108-157886F887CD}"/>
    <dgm:cxn modelId="{91498788-81DF-4A47-967F-09E481689FD3}" srcId="{5DF60822-6D17-446B-99BD-104F324D5AEB}" destId="{02AB54FF-2EA4-4281-A0D3-2C3831055696}" srcOrd="3" destOrd="0" parTransId="{A730EF6C-C5E1-4430-A410-263CE853C0B4}" sibTransId="{25B58C95-1DD7-469D-B0C9-8027A4118116}"/>
    <dgm:cxn modelId="{A3717F9A-E263-457D-9B40-D1876BFE2170}" type="presOf" srcId="{935FE3CA-FE2E-4E2B-A2F4-3F554E47D8FF}" destId="{7FF0E2E2-D526-4C92-B5A5-D9EE459220F3}" srcOrd="0" destOrd="0" presId="urn:microsoft.com/office/officeart/2005/8/layout/vList5"/>
    <dgm:cxn modelId="{3FF2C3A2-8325-4C64-8B09-9E780BDBCA22}" type="presOf" srcId="{C6DDB529-EFF4-4312-8AF0-FABC6E96EDFD}" destId="{753DD782-6938-432B-84A3-EAB7874DC1BD}" srcOrd="0" destOrd="0" presId="urn:microsoft.com/office/officeart/2005/8/layout/vList5"/>
    <dgm:cxn modelId="{E32859C0-1EE6-4458-B91A-40D681E83A8B}" srcId="{5DF60822-6D17-446B-99BD-104F324D5AEB}" destId="{C6DDB529-EFF4-4312-8AF0-FABC6E96EDFD}" srcOrd="1" destOrd="0" parTransId="{678A33D6-349A-42E9-90C2-FF5A0E7B4AF4}" sibTransId="{3E35FDC4-F348-445B-B99C-B14B3E712903}"/>
    <dgm:cxn modelId="{1100BEC1-3C93-48D8-AC25-4397D94DE133}" type="presOf" srcId="{5DF60822-6D17-446B-99BD-104F324D5AEB}" destId="{CAEA2E52-A5FB-42D7-8374-0637DA0A2348}" srcOrd="0" destOrd="0" presId="urn:microsoft.com/office/officeart/2005/8/layout/vList5"/>
    <dgm:cxn modelId="{12B894D2-78BB-4043-B8E8-9EDDCD64D47C}" srcId="{5DF60822-6D17-446B-99BD-104F324D5AEB}" destId="{6879D7AB-0F2E-428D-B4E1-D6C10430CE6E}" srcOrd="0" destOrd="0" parTransId="{D3467D2F-C186-4B26-9A3B-0A19E1B2FD4B}" sibTransId="{D858476E-B1E8-4D33-BEFE-2EB22A76126E}"/>
    <dgm:cxn modelId="{353439D3-1604-41FF-B94D-AA9F79FDDD25}" type="presOf" srcId="{02AB54FF-2EA4-4281-A0D3-2C3831055696}" destId="{43F1F197-9E6A-4AC7-8861-961A55ED9671}" srcOrd="0" destOrd="0" presId="urn:microsoft.com/office/officeart/2005/8/layout/vList5"/>
    <dgm:cxn modelId="{18DDC487-B803-438D-A53C-BCE54CA69085}" type="presParOf" srcId="{CAEA2E52-A5FB-42D7-8374-0637DA0A2348}" destId="{E4B735F8-A7FE-401E-9880-402BF6BB477A}" srcOrd="0" destOrd="0" presId="urn:microsoft.com/office/officeart/2005/8/layout/vList5"/>
    <dgm:cxn modelId="{5D8CA25C-2DE3-4099-9E9D-B6A5C0AC3479}" type="presParOf" srcId="{E4B735F8-A7FE-401E-9880-402BF6BB477A}" destId="{D89CF991-7197-4247-9580-E0C80530C4C2}" srcOrd="0" destOrd="0" presId="urn:microsoft.com/office/officeart/2005/8/layout/vList5"/>
    <dgm:cxn modelId="{67DE0FA3-3B34-43BF-A5D5-D1EB8F479CDA}" type="presParOf" srcId="{CAEA2E52-A5FB-42D7-8374-0637DA0A2348}" destId="{E4CBBC77-6AE2-4A80-82AD-11D94B14F162}" srcOrd="1" destOrd="0" presId="urn:microsoft.com/office/officeart/2005/8/layout/vList5"/>
    <dgm:cxn modelId="{950DAC2F-DD3A-4CDF-9FBB-14C856CD89EA}" type="presParOf" srcId="{CAEA2E52-A5FB-42D7-8374-0637DA0A2348}" destId="{89E795C3-31D1-4682-A6FB-53A75F70B0F8}" srcOrd="2" destOrd="0" presId="urn:microsoft.com/office/officeart/2005/8/layout/vList5"/>
    <dgm:cxn modelId="{4B9F7C2C-424F-469C-92C1-D3849D07C8A2}" type="presParOf" srcId="{89E795C3-31D1-4682-A6FB-53A75F70B0F8}" destId="{753DD782-6938-432B-84A3-EAB7874DC1BD}" srcOrd="0" destOrd="0" presId="urn:microsoft.com/office/officeart/2005/8/layout/vList5"/>
    <dgm:cxn modelId="{40DCC94F-B164-4B67-A399-5F8C65C78B2B}" type="presParOf" srcId="{CAEA2E52-A5FB-42D7-8374-0637DA0A2348}" destId="{FA5A10CD-B646-4659-BF67-9CD34A761734}" srcOrd="3" destOrd="0" presId="urn:microsoft.com/office/officeart/2005/8/layout/vList5"/>
    <dgm:cxn modelId="{7FD8123D-64A4-4FC7-ACFE-D0DCF515B094}" type="presParOf" srcId="{CAEA2E52-A5FB-42D7-8374-0637DA0A2348}" destId="{2782E55F-4B93-4E53-8495-EFB3423C953F}" srcOrd="4" destOrd="0" presId="urn:microsoft.com/office/officeart/2005/8/layout/vList5"/>
    <dgm:cxn modelId="{634A204C-16DB-4922-8C85-93585BE2F177}" type="presParOf" srcId="{2782E55F-4B93-4E53-8495-EFB3423C953F}" destId="{7FF0E2E2-D526-4C92-B5A5-D9EE459220F3}" srcOrd="0" destOrd="0" presId="urn:microsoft.com/office/officeart/2005/8/layout/vList5"/>
    <dgm:cxn modelId="{59BB3770-1DC3-49D7-827D-E843CE5B5B3F}" type="presParOf" srcId="{CAEA2E52-A5FB-42D7-8374-0637DA0A2348}" destId="{B9A0D80F-9728-4D15-BE1F-C08C09770238}" srcOrd="5" destOrd="0" presId="urn:microsoft.com/office/officeart/2005/8/layout/vList5"/>
    <dgm:cxn modelId="{5EC45192-67E1-438C-9A93-4C9670AE2250}" type="presParOf" srcId="{CAEA2E52-A5FB-42D7-8374-0637DA0A2348}" destId="{90B2C91F-9A55-4A42-8EB5-D7E3FF119F36}" srcOrd="6" destOrd="0" presId="urn:microsoft.com/office/officeart/2005/8/layout/vList5"/>
    <dgm:cxn modelId="{8DBE70A5-31D0-40DB-8F5B-ED3734FD71CA}" type="presParOf" srcId="{90B2C91F-9A55-4A42-8EB5-D7E3FF119F36}" destId="{43F1F197-9E6A-4AC7-8861-961A55ED9671}" srcOrd="0" destOrd="0" presId="urn:microsoft.com/office/officeart/2005/8/layout/vList5"/>
    <dgm:cxn modelId="{986D2E8A-C070-480E-A810-BAD12CF69CD0}" type="presParOf" srcId="{CAEA2E52-A5FB-42D7-8374-0637DA0A2348}" destId="{499C1429-7314-4E7D-ABB5-40F45F548C4B}" srcOrd="7" destOrd="0" presId="urn:microsoft.com/office/officeart/2005/8/layout/vList5"/>
    <dgm:cxn modelId="{C658A28E-AD71-4213-B671-0D00372A46FE}" type="presParOf" srcId="{CAEA2E52-A5FB-42D7-8374-0637DA0A2348}" destId="{C007DEC2-964C-4CF6-B930-01E005EACD04}" srcOrd="8" destOrd="0" presId="urn:microsoft.com/office/officeart/2005/8/layout/vList5"/>
    <dgm:cxn modelId="{371B88E4-46EB-4913-81E0-9DB286884644}" type="presParOf" srcId="{C007DEC2-964C-4CF6-B930-01E005EACD04}" destId="{6D1E8C9C-8C77-400D-B353-1432DEA03B1A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F60822-6D17-446B-99BD-104F324D5AE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6879D7AB-0F2E-428D-B4E1-D6C10430CE6E}">
      <dgm:prSet phldrT="[Text]"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>
              <a:solidFill>
                <a:schemeClr val="bg1"/>
              </a:solidFill>
            </a:rPr>
            <a:t>Confidentiality</a:t>
          </a:r>
        </a:p>
      </dgm:t>
    </dgm:pt>
    <dgm:pt modelId="{D3467D2F-C186-4B26-9A3B-0A19E1B2FD4B}" type="parTrans" cxnId="{12B894D2-78BB-4043-B8E8-9EDDCD64D47C}">
      <dgm:prSet/>
      <dgm:spPr/>
      <dgm:t>
        <a:bodyPr/>
        <a:lstStyle/>
        <a:p>
          <a:endParaRPr lang="en-US"/>
        </a:p>
      </dgm:t>
    </dgm:pt>
    <dgm:pt modelId="{D858476E-B1E8-4D33-BEFE-2EB22A76126E}" type="sibTrans" cxnId="{12B894D2-78BB-4043-B8E8-9EDDCD64D47C}">
      <dgm:prSet/>
      <dgm:spPr/>
      <dgm:t>
        <a:bodyPr/>
        <a:lstStyle/>
        <a:p>
          <a:endParaRPr lang="en-US"/>
        </a:p>
      </dgm:t>
    </dgm:pt>
    <dgm:pt modelId="{935FE3CA-FE2E-4E2B-A2F4-3F554E47D8FF}">
      <dgm:prSet phldrT="[Text]"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>
              <a:solidFill>
                <a:schemeClr val="bg1"/>
              </a:solidFill>
            </a:rPr>
            <a:t>Respect and Trust</a:t>
          </a:r>
        </a:p>
      </dgm:t>
    </dgm:pt>
    <dgm:pt modelId="{732D0A67-996E-4300-BBD9-9D5457F8726D}" type="parTrans" cxnId="{8AFE3370-8464-4774-BA40-45FD99338866}">
      <dgm:prSet/>
      <dgm:spPr/>
      <dgm:t>
        <a:bodyPr/>
        <a:lstStyle/>
        <a:p>
          <a:endParaRPr lang="en-US"/>
        </a:p>
      </dgm:t>
    </dgm:pt>
    <dgm:pt modelId="{A10042BD-A1C6-4F7A-A108-157886F887CD}" type="sibTrans" cxnId="{8AFE3370-8464-4774-BA40-45FD99338866}">
      <dgm:prSet/>
      <dgm:spPr/>
      <dgm:t>
        <a:bodyPr/>
        <a:lstStyle/>
        <a:p>
          <a:endParaRPr lang="en-US"/>
        </a:p>
      </dgm:t>
    </dgm:pt>
    <dgm:pt modelId="{02AB54FF-2EA4-4281-A0D3-2C3831055696}">
      <dgm:prSet phldrT="[Text]"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>
              <a:solidFill>
                <a:schemeClr val="bg1"/>
              </a:solidFill>
            </a:rPr>
            <a:t>Clear Expectations</a:t>
          </a:r>
        </a:p>
      </dgm:t>
    </dgm:pt>
    <dgm:pt modelId="{A730EF6C-C5E1-4430-A410-263CE853C0B4}" type="parTrans" cxnId="{91498788-81DF-4A47-967F-09E481689FD3}">
      <dgm:prSet/>
      <dgm:spPr/>
      <dgm:t>
        <a:bodyPr/>
        <a:lstStyle/>
        <a:p>
          <a:endParaRPr lang="en-US"/>
        </a:p>
      </dgm:t>
    </dgm:pt>
    <dgm:pt modelId="{25B58C95-1DD7-469D-B0C9-8027A4118116}" type="sibTrans" cxnId="{91498788-81DF-4A47-967F-09E481689FD3}">
      <dgm:prSet/>
      <dgm:spPr/>
      <dgm:t>
        <a:bodyPr/>
        <a:lstStyle/>
        <a:p>
          <a:endParaRPr lang="en-US"/>
        </a:p>
      </dgm:t>
    </dgm:pt>
    <dgm:pt modelId="{C6DDB529-EFF4-4312-8AF0-FABC6E96EDFD}">
      <dgm:prSet phldrT="[Text]"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>
              <a:solidFill>
                <a:schemeClr val="bg1"/>
              </a:solidFill>
            </a:rPr>
            <a:t>Diligence</a:t>
          </a:r>
        </a:p>
      </dgm:t>
    </dgm:pt>
    <dgm:pt modelId="{678A33D6-349A-42E9-90C2-FF5A0E7B4AF4}" type="parTrans" cxnId="{E32859C0-1EE6-4458-B91A-40D681E83A8B}">
      <dgm:prSet/>
      <dgm:spPr/>
      <dgm:t>
        <a:bodyPr/>
        <a:lstStyle/>
        <a:p>
          <a:endParaRPr lang="en-US"/>
        </a:p>
      </dgm:t>
    </dgm:pt>
    <dgm:pt modelId="{3E35FDC4-F348-445B-B99C-B14B3E712903}" type="sibTrans" cxnId="{E32859C0-1EE6-4458-B91A-40D681E83A8B}">
      <dgm:prSet/>
      <dgm:spPr/>
      <dgm:t>
        <a:bodyPr/>
        <a:lstStyle/>
        <a:p>
          <a:endParaRPr lang="en-US"/>
        </a:p>
      </dgm:t>
    </dgm:pt>
    <dgm:pt modelId="{9D717CB7-52CB-4D52-AD3B-ACCB6BA7C4D2}">
      <dgm:prSet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>
              <a:solidFill>
                <a:schemeClr val="bg1"/>
              </a:solidFill>
            </a:rPr>
            <a:t>Mutual Accountability</a:t>
          </a:r>
        </a:p>
      </dgm:t>
    </dgm:pt>
    <dgm:pt modelId="{5DEAAD4B-3B4D-41C4-9F24-0D7146FFD119}" type="parTrans" cxnId="{8A7EF220-46DA-4C02-8350-2170AF97405B}">
      <dgm:prSet/>
      <dgm:spPr/>
      <dgm:t>
        <a:bodyPr/>
        <a:lstStyle/>
        <a:p>
          <a:endParaRPr lang="en-US"/>
        </a:p>
      </dgm:t>
    </dgm:pt>
    <dgm:pt modelId="{AC9B281A-62C3-4718-8203-FDBEEB18659F}" type="sibTrans" cxnId="{8A7EF220-46DA-4C02-8350-2170AF97405B}">
      <dgm:prSet/>
      <dgm:spPr/>
      <dgm:t>
        <a:bodyPr/>
        <a:lstStyle/>
        <a:p>
          <a:endParaRPr lang="en-US"/>
        </a:p>
      </dgm:t>
    </dgm:pt>
    <dgm:pt modelId="{CAEA2E52-A5FB-42D7-8374-0637DA0A2348}" type="pres">
      <dgm:prSet presAssocID="{5DF60822-6D17-446B-99BD-104F324D5AEB}" presName="Name0" presStyleCnt="0">
        <dgm:presLayoutVars>
          <dgm:dir/>
          <dgm:animLvl val="lvl"/>
          <dgm:resizeHandles val="exact"/>
        </dgm:presLayoutVars>
      </dgm:prSet>
      <dgm:spPr/>
    </dgm:pt>
    <dgm:pt modelId="{E4B735F8-A7FE-401E-9880-402BF6BB477A}" type="pres">
      <dgm:prSet presAssocID="{6879D7AB-0F2E-428D-B4E1-D6C10430CE6E}" presName="linNode" presStyleCnt="0"/>
      <dgm:spPr/>
    </dgm:pt>
    <dgm:pt modelId="{D89CF991-7197-4247-9580-E0C80530C4C2}" type="pres">
      <dgm:prSet presAssocID="{6879D7AB-0F2E-428D-B4E1-D6C10430CE6E}" presName="parentText" presStyleLbl="node1" presStyleIdx="0" presStyleCnt="5" custScaleX="135096" custScaleY="160660">
        <dgm:presLayoutVars>
          <dgm:chMax val="1"/>
          <dgm:bulletEnabled val="1"/>
        </dgm:presLayoutVars>
      </dgm:prSet>
      <dgm:spPr/>
    </dgm:pt>
    <dgm:pt modelId="{E4CBBC77-6AE2-4A80-82AD-11D94B14F162}" type="pres">
      <dgm:prSet presAssocID="{D858476E-B1E8-4D33-BEFE-2EB22A76126E}" presName="sp" presStyleCnt="0"/>
      <dgm:spPr/>
    </dgm:pt>
    <dgm:pt modelId="{89E795C3-31D1-4682-A6FB-53A75F70B0F8}" type="pres">
      <dgm:prSet presAssocID="{C6DDB529-EFF4-4312-8AF0-FABC6E96EDFD}" presName="linNode" presStyleCnt="0"/>
      <dgm:spPr/>
    </dgm:pt>
    <dgm:pt modelId="{753DD782-6938-432B-84A3-EAB7874DC1BD}" type="pres">
      <dgm:prSet presAssocID="{C6DDB529-EFF4-4312-8AF0-FABC6E96EDFD}" presName="parentText" presStyleLbl="node1" presStyleIdx="1" presStyleCnt="5" custScaleX="135096" custScaleY="160660">
        <dgm:presLayoutVars>
          <dgm:chMax val="1"/>
          <dgm:bulletEnabled val="1"/>
        </dgm:presLayoutVars>
      </dgm:prSet>
      <dgm:spPr/>
    </dgm:pt>
    <dgm:pt modelId="{FA5A10CD-B646-4659-BF67-9CD34A761734}" type="pres">
      <dgm:prSet presAssocID="{3E35FDC4-F348-445B-B99C-B14B3E712903}" presName="sp" presStyleCnt="0"/>
      <dgm:spPr/>
    </dgm:pt>
    <dgm:pt modelId="{2782E55F-4B93-4E53-8495-EFB3423C953F}" type="pres">
      <dgm:prSet presAssocID="{935FE3CA-FE2E-4E2B-A2F4-3F554E47D8FF}" presName="linNode" presStyleCnt="0"/>
      <dgm:spPr/>
    </dgm:pt>
    <dgm:pt modelId="{7FF0E2E2-D526-4C92-B5A5-D9EE459220F3}" type="pres">
      <dgm:prSet presAssocID="{935FE3CA-FE2E-4E2B-A2F4-3F554E47D8FF}" presName="parentText" presStyleLbl="node1" presStyleIdx="2" presStyleCnt="5" custScaleX="135096" custScaleY="160660">
        <dgm:presLayoutVars>
          <dgm:chMax val="1"/>
          <dgm:bulletEnabled val="1"/>
        </dgm:presLayoutVars>
      </dgm:prSet>
      <dgm:spPr/>
    </dgm:pt>
    <dgm:pt modelId="{B9A0D80F-9728-4D15-BE1F-C08C09770238}" type="pres">
      <dgm:prSet presAssocID="{A10042BD-A1C6-4F7A-A108-157886F887CD}" presName="sp" presStyleCnt="0"/>
      <dgm:spPr/>
    </dgm:pt>
    <dgm:pt modelId="{90B2C91F-9A55-4A42-8EB5-D7E3FF119F36}" type="pres">
      <dgm:prSet presAssocID="{02AB54FF-2EA4-4281-A0D3-2C3831055696}" presName="linNode" presStyleCnt="0"/>
      <dgm:spPr/>
    </dgm:pt>
    <dgm:pt modelId="{43F1F197-9E6A-4AC7-8861-961A55ED9671}" type="pres">
      <dgm:prSet presAssocID="{02AB54FF-2EA4-4281-A0D3-2C3831055696}" presName="parentText" presStyleLbl="node1" presStyleIdx="3" presStyleCnt="5" custScaleX="135096" custScaleY="160660">
        <dgm:presLayoutVars>
          <dgm:chMax val="1"/>
          <dgm:bulletEnabled val="1"/>
        </dgm:presLayoutVars>
      </dgm:prSet>
      <dgm:spPr/>
    </dgm:pt>
    <dgm:pt modelId="{499C1429-7314-4E7D-ABB5-40F45F548C4B}" type="pres">
      <dgm:prSet presAssocID="{25B58C95-1DD7-469D-B0C9-8027A4118116}" presName="sp" presStyleCnt="0"/>
      <dgm:spPr/>
    </dgm:pt>
    <dgm:pt modelId="{C007DEC2-964C-4CF6-B930-01E005EACD04}" type="pres">
      <dgm:prSet presAssocID="{9D717CB7-52CB-4D52-AD3B-ACCB6BA7C4D2}" presName="linNode" presStyleCnt="0"/>
      <dgm:spPr/>
    </dgm:pt>
    <dgm:pt modelId="{6D1E8C9C-8C77-400D-B353-1432DEA03B1A}" type="pres">
      <dgm:prSet presAssocID="{9D717CB7-52CB-4D52-AD3B-ACCB6BA7C4D2}" presName="parentText" presStyleLbl="node1" presStyleIdx="4" presStyleCnt="5" custScaleX="134964" custScaleY="160660">
        <dgm:presLayoutVars>
          <dgm:chMax val="1"/>
          <dgm:bulletEnabled val="1"/>
        </dgm:presLayoutVars>
      </dgm:prSet>
      <dgm:spPr/>
    </dgm:pt>
  </dgm:ptLst>
  <dgm:cxnLst>
    <dgm:cxn modelId="{86FE8C1B-9966-470F-B54E-950B376793FF}" type="presOf" srcId="{9D717CB7-52CB-4D52-AD3B-ACCB6BA7C4D2}" destId="{6D1E8C9C-8C77-400D-B353-1432DEA03B1A}" srcOrd="0" destOrd="0" presId="urn:microsoft.com/office/officeart/2005/8/layout/vList5"/>
    <dgm:cxn modelId="{8A7EF220-46DA-4C02-8350-2170AF97405B}" srcId="{5DF60822-6D17-446B-99BD-104F324D5AEB}" destId="{9D717CB7-52CB-4D52-AD3B-ACCB6BA7C4D2}" srcOrd="4" destOrd="0" parTransId="{5DEAAD4B-3B4D-41C4-9F24-0D7146FFD119}" sibTransId="{AC9B281A-62C3-4718-8203-FDBEEB18659F}"/>
    <dgm:cxn modelId="{C1D80140-04FE-4B9B-8187-1F8BAA7BF2E6}" type="presOf" srcId="{6879D7AB-0F2E-428D-B4E1-D6C10430CE6E}" destId="{D89CF991-7197-4247-9580-E0C80530C4C2}" srcOrd="0" destOrd="0" presId="urn:microsoft.com/office/officeart/2005/8/layout/vList5"/>
    <dgm:cxn modelId="{8AFE3370-8464-4774-BA40-45FD99338866}" srcId="{5DF60822-6D17-446B-99BD-104F324D5AEB}" destId="{935FE3CA-FE2E-4E2B-A2F4-3F554E47D8FF}" srcOrd="2" destOrd="0" parTransId="{732D0A67-996E-4300-BBD9-9D5457F8726D}" sibTransId="{A10042BD-A1C6-4F7A-A108-157886F887CD}"/>
    <dgm:cxn modelId="{91498788-81DF-4A47-967F-09E481689FD3}" srcId="{5DF60822-6D17-446B-99BD-104F324D5AEB}" destId="{02AB54FF-2EA4-4281-A0D3-2C3831055696}" srcOrd="3" destOrd="0" parTransId="{A730EF6C-C5E1-4430-A410-263CE853C0B4}" sibTransId="{25B58C95-1DD7-469D-B0C9-8027A4118116}"/>
    <dgm:cxn modelId="{A3717F9A-E263-457D-9B40-D1876BFE2170}" type="presOf" srcId="{935FE3CA-FE2E-4E2B-A2F4-3F554E47D8FF}" destId="{7FF0E2E2-D526-4C92-B5A5-D9EE459220F3}" srcOrd="0" destOrd="0" presId="urn:microsoft.com/office/officeart/2005/8/layout/vList5"/>
    <dgm:cxn modelId="{3FF2C3A2-8325-4C64-8B09-9E780BDBCA22}" type="presOf" srcId="{C6DDB529-EFF4-4312-8AF0-FABC6E96EDFD}" destId="{753DD782-6938-432B-84A3-EAB7874DC1BD}" srcOrd="0" destOrd="0" presId="urn:microsoft.com/office/officeart/2005/8/layout/vList5"/>
    <dgm:cxn modelId="{E32859C0-1EE6-4458-B91A-40D681E83A8B}" srcId="{5DF60822-6D17-446B-99BD-104F324D5AEB}" destId="{C6DDB529-EFF4-4312-8AF0-FABC6E96EDFD}" srcOrd="1" destOrd="0" parTransId="{678A33D6-349A-42E9-90C2-FF5A0E7B4AF4}" sibTransId="{3E35FDC4-F348-445B-B99C-B14B3E712903}"/>
    <dgm:cxn modelId="{1100BEC1-3C93-48D8-AC25-4397D94DE133}" type="presOf" srcId="{5DF60822-6D17-446B-99BD-104F324D5AEB}" destId="{CAEA2E52-A5FB-42D7-8374-0637DA0A2348}" srcOrd="0" destOrd="0" presId="urn:microsoft.com/office/officeart/2005/8/layout/vList5"/>
    <dgm:cxn modelId="{12B894D2-78BB-4043-B8E8-9EDDCD64D47C}" srcId="{5DF60822-6D17-446B-99BD-104F324D5AEB}" destId="{6879D7AB-0F2E-428D-B4E1-D6C10430CE6E}" srcOrd="0" destOrd="0" parTransId="{D3467D2F-C186-4B26-9A3B-0A19E1B2FD4B}" sibTransId="{D858476E-B1E8-4D33-BEFE-2EB22A76126E}"/>
    <dgm:cxn modelId="{353439D3-1604-41FF-B94D-AA9F79FDDD25}" type="presOf" srcId="{02AB54FF-2EA4-4281-A0D3-2C3831055696}" destId="{43F1F197-9E6A-4AC7-8861-961A55ED9671}" srcOrd="0" destOrd="0" presId="urn:microsoft.com/office/officeart/2005/8/layout/vList5"/>
    <dgm:cxn modelId="{18DDC487-B803-438D-A53C-BCE54CA69085}" type="presParOf" srcId="{CAEA2E52-A5FB-42D7-8374-0637DA0A2348}" destId="{E4B735F8-A7FE-401E-9880-402BF6BB477A}" srcOrd="0" destOrd="0" presId="urn:microsoft.com/office/officeart/2005/8/layout/vList5"/>
    <dgm:cxn modelId="{5D8CA25C-2DE3-4099-9E9D-B6A5C0AC3479}" type="presParOf" srcId="{E4B735F8-A7FE-401E-9880-402BF6BB477A}" destId="{D89CF991-7197-4247-9580-E0C80530C4C2}" srcOrd="0" destOrd="0" presId="urn:microsoft.com/office/officeart/2005/8/layout/vList5"/>
    <dgm:cxn modelId="{67DE0FA3-3B34-43BF-A5D5-D1EB8F479CDA}" type="presParOf" srcId="{CAEA2E52-A5FB-42D7-8374-0637DA0A2348}" destId="{E4CBBC77-6AE2-4A80-82AD-11D94B14F162}" srcOrd="1" destOrd="0" presId="urn:microsoft.com/office/officeart/2005/8/layout/vList5"/>
    <dgm:cxn modelId="{950DAC2F-DD3A-4CDF-9FBB-14C856CD89EA}" type="presParOf" srcId="{CAEA2E52-A5FB-42D7-8374-0637DA0A2348}" destId="{89E795C3-31D1-4682-A6FB-53A75F70B0F8}" srcOrd="2" destOrd="0" presId="urn:microsoft.com/office/officeart/2005/8/layout/vList5"/>
    <dgm:cxn modelId="{4B9F7C2C-424F-469C-92C1-D3849D07C8A2}" type="presParOf" srcId="{89E795C3-31D1-4682-A6FB-53A75F70B0F8}" destId="{753DD782-6938-432B-84A3-EAB7874DC1BD}" srcOrd="0" destOrd="0" presId="urn:microsoft.com/office/officeart/2005/8/layout/vList5"/>
    <dgm:cxn modelId="{40DCC94F-B164-4B67-A399-5F8C65C78B2B}" type="presParOf" srcId="{CAEA2E52-A5FB-42D7-8374-0637DA0A2348}" destId="{FA5A10CD-B646-4659-BF67-9CD34A761734}" srcOrd="3" destOrd="0" presId="urn:microsoft.com/office/officeart/2005/8/layout/vList5"/>
    <dgm:cxn modelId="{7FD8123D-64A4-4FC7-ACFE-D0DCF515B094}" type="presParOf" srcId="{CAEA2E52-A5FB-42D7-8374-0637DA0A2348}" destId="{2782E55F-4B93-4E53-8495-EFB3423C953F}" srcOrd="4" destOrd="0" presId="urn:microsoft.com/office/officeart/2005/8/layout/vList5"/>
    <dgm:cxn modelId="{634A204C-16DB-4922-8C85-93585BE2F177}" type="presParOf" srcId="{2782E55F-4B93-4E53-8495-EFB3423C953F}" destId="{7FF0E2E2-D526-4C92-B5A5-D9EE459220F3}" srcOrd="0" destOrd="0" presId="urn:microsoft.com/office/officeart/2005/8/layout/vList5"/>
    <dgm:cxn modelId="{59BB3770-1DC3-49D7-827D-E843CE5B5B3F}" type="presParOf" srcId="{CAEA2E52-A5FB-42D7-8374-0637DA0A2348}" destId="{B9A0D80F-9728-4D15-BE1F-C08C09770238}" srcOrd="5" destOrd="0" presId="urn:microsoft.com/office/officeart/2005/8/layout/vList5"/>
    <dgm:cxn modelId="{5EC45192-67E1-438C-9A93-4C9670AE2250}" type="presParOf" srcId="{CAEA2E52-A5FB-42D7-8374-0637DA0A2348}" destId="{90B2C91F-9A55-4A42-8EB5-D7E3FF119F36}" srcOrd="6" destOrd="0" presId="urn:microsoft.com/office/officeart/2005/8/layout/vList5"/>
    <dgm:cxn modelId="{8DBE70A5-31D0-40DB-8F5B-ED3734FD71CA}" type="presParOf" srcId="{90B2C91F-9A55-4A42-8EB5-D7E3FF119F36}" destId="{43F1F197-9E6A-4AC7-8861-961A55ED9671}" srcOrd="0" destOrd="0" presId="urn:microsoft.com/office/officeart/2005/8/layout/vList5"/>
    <dgm:cxn modelId="{986D2E8A-C070-480E-A810-BAD12CF69CD0}" type="presParOf" srcId="{CAEA2E52-A5FB-42D7-8374-0637DA0A2348}" destId="{499C1429-7314-4E7D-ABB5-40F45F548C4B}" srcOrd="7" destOrd="0" presId="urn:microsoft.com/office/officeart/2005/8/layout/vList5"/>
    <dgm:cxn modelId="{C658A28E-AD71-4213-B671-0D00372A46FE}" type="presParOf" srcId="{CAEA2E52-A5FB-42D7-8374-0637DA0A2348}" destId="{C007DEC2-964C-4CF6-B930-01E005EACD04}" srcOrd="8" destOrd="0" presId="urn:microsoft.com/office/officeart/2005/8/layout/vList5"/>
    <dgm:cxn modelId="{371B88E4-46EB-4913-81E0-9DB286884644}" type="presParOf" srcId="{C007DEC2-964C-4CF6-B930-01E005EACD04}" destId="{6D1E8C9C-8C77-400D-B353-1432DEA03B1A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F60822-6D17-446B-99BD-104F324D5AE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6879D7AB-0F2E-428D-B4E1-D6C10430CE6E}">
      <dgm:prSet phldrT="[Text]" custT="1"/>
      <dgm:spPr>
        <a:solidFill>
          <a:srgbClr val="C00000">
            <a:alpha val="70000"/>
          </a:srgbClr>
        </a:solidFill>
      </dgm:spPr>
      <dgm:t>
        <a:bodyPr/>
        <a:lstStyle/>
        <a:p>
          <a:pPr>
            <a:buNone/>
          </a:pPr>
          <a:r>
            <a:rPr lang="en-US" sz="2400" kern="120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Seepage</a:t>
          </a:r>
        </a:p>
      </dgm:t>
    </dgm:pt>
    <dgm:pt modelId="{D3467D2F-C186-4B26-9A3B-0A19E1B2FD4B}" type="parTrans" cxnId="{12B894D2-78BB-4043-B8E8-9EDDCD64D47C}">
      <dgm:prSet/>
      <dgm:spPr/>
      <dgm:t>
        <a:bodyPr/>
        <a:lstStyle/>
        <a:p>
          <a:endParaRPr lang="en-US"/>
        </a:p>
      </dgm:t>
    </dgm:pt>
    <dgm:pt modelId="{D858476E-B1E8-4D33-BEFE-2EB22A76126E}" type="sibTrans" cxnId="{12B894D2-78BB-4043-B8E8-9EDDCD64D47C}">
      <dgm:prSet/>
      <dgm:spPr/>
      <dgm:t>
        <a:bodyPr/>
        <a:lstStyle/>
        <a:p>
          <a:endParaRPr lang="en-US"/>
        </a:p>
      </dgm:t>
    </dgm:pt>
    <dgm:pt modelId="{935FE3CA-FE2E-4E2B-A2F4-3F554E47D8FF}">
      <dgm:prSet phldrT="[Text]" custT="1"/>
      <dgm:spPr>
        <a:solidFill>
          <a:srgbClr val="C00000">
            <a:alpha val="70000"/>
          </a:srgbClr>
        </a:solidFill>
      </dgm:spPr>
      <dgm:t>
        <a:bodyPr/>
        <a:lstStyle/>
        <a:p>
          <a:pPr>
            <a:buNone/>
          </a:pPr>
          <a:r>
            <a:rPr lang="en-US" sz="2400" kern="1200">
              <a:solidFill>
                <a:schemeClr val="bg1"/>
              </a:solidFill>
            </a:rPr>
            <a:t>Disregard </a:t>
          </a:r>
          <a:r>
            <a:rPr lang="en-US" sz="2400" kern="1200">
              <a:solidFill>
                <a:schemeClr val="bg1"/>
              </a:solidFill>
              <a:latin typeface="Century Gothic" panose="020F0302020204030204"/>
              <a:ea typeface="+mn-ea"/>
              <a:cs typeface="+mn-cs"/>
            </a:rPr>
            <a:t>and</a:t>
          </a:r>
          <a:r>
            <a:rPr lang="en-US" sz="2400" kern="1200">
              <a:solidFill>
                <a:schemeClr val="bg1"/>
              </a:solidFill>
            </a:rPr>
            <a:t> Distrust</a:t>
          </a:r>
        </a:p>
      </dgm:t>
    </dgm:pt>
    <dgm:pt modelId="{732D0A67-996E-4300-BBD9-9D5457F8726D}" type="parTrans" cxnId="{8AFE3370-8464-4774-BA40-45FD99338866}">
      <dgm:prSet/>
      <dgm:spPr/>
      <dgm:t>
        <a:bodyPr/>
        <a:lstStyle/>
        <a:p>
          <a:endParaRPr lang="en-US"/>
        </a:p>
      </dgm:t>
    </dgm:pt>
    <dgm:pt modelId="{A10042BD-A1C6-4F7A-A108-157886F887CD}" type="sibTrans" cxnId="{8AFE3370-8464-4774-BA40-45FD99338866}">
      <dgm:prSet/>
      <dgm:spPr/>
      <dgm:t>
        <a:bodyPr/>
        <a:lstStyle/>
        <a:p>
          <a:endParaRPr lang="en-US"/>
        </a:p>
      </dgm:t>
    </dgm:pt>
    <dgm:pt modelId="{02AB54FF-2EA4-4281-A0D3-2C3831055696}">
      <dgm:prSet phldrT="[Text]"/>
      <dgm:spPr>
        <a:solidFill>
          <a:srgbClr val="C00000">
            <a:alpha val="70000"/>
          </a:srgbClr>
        </a:solidFill>
      </dgm:spPr>
      <dgm:t>
        <a:bodyPr/>
        <a:lstStyle/>
        <a:p>
          <a:pPr>
            <a:buNone/>
          </a:pPr>
          <a:r>
            <a:rPr lang="en-US">
              <a:solidFill>
                <a:schemeClr val="bg1"/>
              </a:solidFill>
            </a:rPr>
            <a:t>Ambiguous Expectations</a:t>
          </a:r>
        </a:p>
      </dgm:t>
    </dgm:pt>
    <dgm:pt modelId="{A730EF6C-C5E1-4430-A410-263CE853C0B4}" type="parTrans" cxnId="{91498788-81DF-4A47-967F-09E481689FD3}">
      <dgm:prSet/>
      <dgm:spPr/>
      <dgm:t>
        <a:bodyPr/>
        <a:lstStyle/>
        <a:p>
          <a:endParaRPr lang="en-US"/>
        </a:p>
      </dgm:t>
    </dgm:pt>
    <dgm:pt modelId="{25B58C95-1DD7-469D-B0C9-8027A4118116}" type="sibTrans" cxnId="{91498788-81DF-4A47-967F-09E481689FD3}">
      <dgm:prSet/>
      <dgm:spPr/>
      <dgm:t>
        <a:bodyPr/>
        <a:lstStyle/>
        <a:p>
          <a:endParaRPr lang="en-US"/>
        </a:p>
      </dgm:t>
    </dgm:pt>
    <dgm:pt modelId="{C6DDB529-EFF4-4312-8AF0-FABC6E96EDFD}">
      <dgm:prSet phldrT="[Text]" custT="1"/>
      <dgm:spPr>
        <a:solidFill>
          <a:srgbClr val="C00000">
            <a:alpha val="70000"/>
          </a:srgbClr>
        </a:solidFill>
      </dgm:spPr>
      <dgm:t>
        <a:bodyPr/>
        <a:lstStyle/>
        <a:p>
          <a:r>
            <a:rPr lang="en-US" sz="2400" kern="120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Disengagement</a:t>
          </a:r>
        </a:p>
      </dgm:t>
    </dgm:pt>
    <dgm:pt modelId="{678A33D6-349A-42E9-90C2-FF5A0E7B4AF4}" type="parTrans" cxnId="{E32859C0-1EE6-4458-B91A-40D681E83A8B}">
      <dgm:prSet/>
      <dgm:spPr/>
      <dgm:t>
        <a:bodyPr/>
        <a:lstStyle/>
        <a:p>
          <a:endParaRPr lang="en-US"/>
        </a:p>
      </dgm:t>
    </dgm:pt>
    <dgm:pt modelId="{3E35FDC4-F348-445B-B99C-B14B3E712903}" type="sibTrans" cxnId="{E32859C0-1EE6-4458-B91A-40D681E83A8B}">
      <dgm:prSet/>
      <dgm:spPr/>
      <dgm:t>
        <a:bodyPr/>
        <a:lstStyle/>
        <a:p>
          <a:endParaRPr lang="en-US"/>
        </a:p>
      </dgm:t>
    </dgm:pt>
    <dgm:pt modelId="{8333EE5E-5E2D-43B6-B28A-7ED4EF991D53}">
      <dgm:prSet custT="1"/>
      <dgm:spPr>
        <a:solidFill>
          <a:srgbClr val="C00000">
            <a:alpha val="70000"/>
          </a:srgbClr>
        </a:solidFill>
      </dgm:spPr>
      <dgm:t>
        <a:bodyPr/>
        <a:lstStyle/>
        <a:p>
          <a:r>
            <a:rPr lang="en-US" sz="2400" kern="120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Collective</a:t>
          </a:r>
          <a:r>
            <a:rPr lang="en-US" sz="2400" kern="1200">
              <a:solidFill>
                <a:schemeClr val="bg1">
                  <a:alpha val="67000"/>
                </a:schemeClr>
              </a:solidFill>
            </a:rPr>
            <a:t> </a:t>
          </a:r>
          <a:r>
            <a:rPr lang="en-US" sz="2400" kern="120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Immunity</a:t>
          </a:r>
        </a:p>
      </dgm:t>
    </dgm:pt>
    <dgm:pt modelId="{AA07B945-2558-4139-A808-1E62F83B729E}" type="parTrans" cxnId="{07E2B3F3-0E70-441C-AFF7-98D7A2A57624}">
      <dgm:prSet/>
      <dgm:spPr/>
      <dgm:t>
        <a:bodyPr/>
        <a:lstStyle/>
        <a:p>
          <a:endParaRPr lang="en-US"/>
        </a:p>
      </dgm:t>
    </dgm:pt>
    <dgm:pt modelId="{FB86C26D-55CF-4EE9-8359-16C2EF380712}" type="sibTrans" cxnId="{07E2B3F3-0E70-441C-AFF7-98D7A2A57624}">
      <dgm:prSet/>
      <dgm:spPr/>
      <dgm:t>
        <a:bodyPr/>
        <a:lstStyle/>
        <a:p>
          <a:endParaRPr lang="en-US"/>
        </a:p>
      </dgm:t>
    </dgm:pt>
    <dgm:pt modelId="{84F8BB71-07B8-49AB-A1F8-EFD699BF1E8A}" type="pres">
      <dgm:prSet presAssocID="{5DF60822-6D17-446B-99BD-104F324D5AEB}" presName="Name0" presStyleCnt="0">
        <dgm:presLayoutVars>
          <dgm:dir/>
          <dgm:animLvl val="lvl"/>
          <dgm:resizeHandles val="exact"/>
        </dgm:presLayoutVars>
      </dgm:prSet>
      <dgm:spPr/>
    </dgm:pt>
    <dgm:pt modelId="{6C85B618-6783-48B2-B2AF-7E94EC78935A}" type="pres">
      <dgm:prSet presAssocID="{6879D7AB-0F2E-428D-B4E1-D6C10430CE6E}" presName="linNode" presStyleCnt="0"/>
      <dgm:spPr/>
    </dgm:pt>
    <dgm:pt modelId="{C7388CCA-0EFE-4C77-A57A-FA9EF6914B60}" type="pres">
      <dgm:prSet presAssocID="{6879D7AB-0F2E-428D-B4E1-D6C10430CE6E}" presName="parentText" presStyleLbl="node1" presStyleIdx="0" presStyleCnt="5" custScaleX="158253" custScaleY="192211">
        <dgm:presLayoutVars>
          <dgm:chMax val="1"/>
          <dgm:bulletEnabled val="1"/>
        </dgm:presLayoutVars>
      </dgm:prSet>
      <dgm:spPr/>
    </dgm:pt>
    <dgm:pt modelId="{3610F4EF-6145-43B4-9641-091E70196441}" type="pres">
      <dgm:prSet presAssocID="{D858476E-B1E8-4D33-BEFE-2EB22A76126E}" presName="sp" presStyleCnt="0"/>
      <dgm:spPr/>
    </dgm:pt>
    <dgm:pt modelId="{EDEC2B32-473A-49F3-B213-22AFDA4D9DEE}" type="pres">
      <dgm:prSet presAssocID="{C6DDB529-EFF4-4312-8AF0-FABC6E96EDFD}" presName="linNode" presStyleCnt="0"/>
      <dgm:spPr/>
    </dgm:pt>
    <dgm:pt modelId="{F6A8A632-6836-422A-AAEB-655D601F037A}" type="pres">
      <dgm:prSet presAssocID="{C6DDB529-EFF4-4312-8AF0-FABC6E96EDFD}" presName="parentText" presStyleLbl="node1" presStyleIdx="1" presStyleCnt="5" custScaleX="158253" custScaleY="192211">
        <dgm:presLayoutVars>
          <dgm:chMax val="1"/>
          <dgm:bulletEnabled val="1"/>
        </dgm:presLayoutVars>
      </dgm:prSet>
      <dgm:spPr/>
    </dgm:pt>
    <dgm:pt modelId="{6D1D594E-35EA-4D68-9312-6D00EBF9E083}" type="pres">
      <dgm:prSet presAssocID="{3E35FDC4-F348-445B-B99C-B14B3E712903}" presName="sp" presStyleCnt="0"/>
      <dgm:spPr/>
    </dgm:pt>
    <dgm:pt modelId="{FECF4DDD-06DF-4CDF-AE31-0FAFB697540A}" type="pres">
      <dgm:prSet presAssocID="{935FE3CA-FE2E-4E2B-A2F4-3F554E47D8FF}" presName="linNode" presStyleCnt="0"/>
      <dgm:spPr/>
    </dgm:pt>
    <dgm:pt modelId="{A0A498A9-24D3-4D24-AFB3-DC566310CA45}" type="pres">
      <dgm:prSet presAssocID="{935FE3CA-FE2E-4E2B-A2F4-3F554E47D8FF}" presName="parentText" presStyleLbl="node1" presStyleIdx="2" presStyleCnt="5" custScaleX="158253" custScaleY="192211">
        <dgm:presLayoutVars>
          <dgm:chMax val="1"/>
          <dgm:bulletEnabled val="1"/>
        </dgm:presLayoutVars>
      </dgm:prSet>
      <dgm:spPr/>
    </dgm:pt>
    <dgm:pt modelId="{876401BD-59E0-4DEF-83D3-7E37DE7C3C4B}" type="pres">
      <dgm:prSet presAssocID="{A10042BD-A1C6-4F7A-A108-157886F887CD}" presName="sp" presStyleCnt="0"/>
      <dgm:spPr/>
    </dgm:pt>
    <dgm:pt modelId="{E348232E-7501-474B-8AED-E04D91FC1EFA}" type="pres">
      <dgm:prSet presAssocID="{02AB54FF-2EA4-4281-A0D3-2C3831055696}" presName="linNode" presStyleCnt="0"/>
      <dgm:spPr/>
    </dgm:pt>
    <dgm:pt modelId="{2536D985-F65D-46DD-B2AD-9E49637BC339}" type="pres">
      <dgm:prSet presAssocID="{02AB54FF-2EA4-4281-A0D3-2C3831055696}" presName="parentText" presStyleLbl="node1" presStyleIdx="3" presStyleCnt="5" custScaleX="158253" custScaleY="192211">
        <dgm:presLayoutVars>
          <dgm:chMax val="1"/>
          <dgm:bulletEnabled val="1"/>
        </dgm:presLayoutVars>
      </dgm:prSet>
      <dgm:spPr/>
    </dgm:pt>
    <dgm:pt modelId="{422DAE3C-4F05-4BAC-B1E7-1007DEA477FD}" type="pres">
      <dgm:prSet presAssocID="{25B58C95-1DD7-469D-B0C9-8027A4118116}" presName="sp" presStyleCnt="0"/>
      <dgm:spPr/>
    </dgm:pt>
    <dgm:pt modelId="{8C4F947B-B342-4679-84F8-F3C4D619ABE3}" type="pres">
      <dgm:prSet presAssocID="{8333EE5E-5E2D-43B6-B28A-7ED4EF991D53}" presName="linNode" presStyleCnt="0"/>
      <dgm:spPr/>
    </dgm:pt>
    <dgm:pt modelId="{6731CF0C-AE23-4C2D-A0F7-BB2BF77C5788}" type="pres">
      <dgm:prSet presAssocID="{8333EE5E-5E2D-43B6-B28A-7ED4EF991D53}" presName="parentText" presStyleLbl="node1" presStyleIdx="4" presStyleCnt="5" custScaleX="158098" custScaleY="192211">
        <dgm:presLayoutVars>
          <dgm:chMax val="1"/>
          <dgm:bulletEnabled val="1"/>
        </dgm:presLayoutVars>
      </dgm:prSet>
      <dgm:spPr/>
    </dgm:pt>
  </dgm:ptLst>
  <dgm:cxnLst>
    <dgm:cxn modelId="{99EAEB0C-0B2E-427A-9E79-A1BC3E0B24EC}" type="presOf" srcId="{935FE3CA-FE2E-4E2B-A2F4-3F554E47D8FF}" destId="{A0A498A9-24D3-4D24-AFB3-DC566310CA45}" srcOrd="0" destOrd="0" presId="urn:microsoft.com/office/officeart/2005/8/layout/vList5"/>
    <dgm:cxn modelId="{4503BC5D-B518-4812-8876-AB0D87B6799F}" type="presOf" srcId="{C6DDB529-EFF4-4312-8AF0-FABC6E96EDFD}" destId="{F6A8A632-6836-422A-AAEB-655D601F037A}" srcOrd="0" destOrd="0" presId="urn:microsoft.com/office/officeart/2005/8/layout/vList5"/>
    <dgm:cxn modelId="{8AFE3370-8464-4774-BA40-45FD99338866}" srcId="{5DF60822-6D17-446B-99BD-104F324D5AEB}" destId="{935FE3CA-FE2E-4E2B-A2F4-3F554E47D8FF}" srcOrd="2" destOrd="0" parTransId="{732D0A67-996E-4300-BBD9-9D5457F8726D}" sibTransId="{A10042BD-A1C6-4F7A-A108-157886F887CD}"/>
    <dgm:cxn modelId="{91498788-81DF-4A47-967F-09E481689FD3}" srcId="{5DF60822-6D17-446B-99BD-104F324D5AEB}" destId="{02AB54FF-2EA4-4281-A0D3-2C3831055696}" srcOrd="3" destOrd="0" parTransId="{A730EF6C-C5E1-4430-A410-263CE853C0B4}" sibTransId="{25B58C95-1DD7-469D-B0C9-8027A4118116}"/>
    <dgm:cxn modelId="{B1464692-F23B-49E0-87D6-7226D2DF0E9B}" type="presOf" srcId="{5DF60822-6D17-446B-99BD-104F324D5AEB}" destId="{84F8BB71-07B8-49AB-A1F8-EFD699BF1E8A}" srcOrd="0" destOrd="0" presId="urn:microsoft.com/office/officeart/2005/8/layout/vList5"/>
    <dgm:cxn modelId="{93517BA1-DC26-4D7F-A4AC-A36855637920}" type="presOf" srcId="{6879D7AB-0F2E-428D-B4E1-D6C10430CE6E}" destId="{C7388CCA-0EFE-4C77-A57A-FA9EF6914B60}" srcOrd="0" destOrd="0" presId="urn:microsoft.com/office/officeart/2005/8/layout/vList5"/>
    <dgm:cxn modelId="{E32859C0-1EE6-4458-B91A-40D681E83A8B}" srcId="{5DF60822-6D17-446B-99BD-104F324D5AEB}" destId="{C6DDB529-EFF4-4312-8AF0-FABC6E96EDFD}" srcOrd="1" destOrd="0" parTransId="{678A33D6-349A-42E9-90C2-FF5A0E7B4AF4}" sibTransId="{3E35FDC4-F348-445B-B99C-B14B3E712903}"/>
    <dgm:cxn modelId="{B7AB30C1-9319-4F4F-96D3-6BF2E6ED2DCC}" type="presOf" srcId="{02AB54FF-2EA4-4281-A0D3-2C3831055696}" destId="{2536D985-F65D-46DD-B2AD-9E49637BC339}" srcOrd="0" destOrd="0" presId="urn:microsoft.com/office/officeart/2005/8/layout/vList5"/>
    <dgm:cxn modelId="{12B894D2-78BB-4043-B8E8-9EDDCD64D47C}" srcId="{5DF60822-6D17-446B-99BD-104F324D5AEB}" destId="{6879D7AB-0F2E-428D-B4E1-D6C10430CE6E}" srcOrd="0" destOrd="0" parTransId="{D3467D2F-C186-4B26-9A3B-0A19E1B2FD4B}" sibTransId="{D858476E-B1E8-4D33-BEFE-2EB22A76126E}"/>
    <dgm:cxn modelId="{2FC2ADE8-6063-475B-BE6E-23859A8FD29E}" type="presOf" srcId="{8333EE5E-5E2D-43B6-B28A-7ED4EF991D53}" destId="{6731CF0C-AE23-4C2D-A0F7-BB2BF77C5788}" srcOrd="0" destOrd="0" presId="urn:microsoft.com/office/officeart/2005/8/layout/vList5"/>
    <dgm:cxn modelId="{07E2B3F3-0E70-441C-AFF7-98D7A2A57624}" srcId="{5DF60822-6D17-446B-99BD-104F324D5AEB}" destId="{8333EE5E-5E2D-43B6-B28A-7ED4EF991D53}" srcOrd="4" destOrd="0" parTransId="{AA07B945-2558-4139-A808-1E62F83B729E}" sibTransId="{FB86C26D-55CF-4EE9-8359-16C2EF380712}"/>
    <dgm:cxn modelId="{F4A9BE71-B635-4944-AD77-4BCF91D237EC}" type="presParOf" srcId="{84F8BB71-07B8-49AB-A1F8-EFD699BF1E8A}" destId="{6C85B618-6783-48B2-B2AF-7E94EC78935A}" srcOrd="0" destOrd="0" presId="urn:microsoft.com/office/officeart/2005/8/layout/vList5"/>
    <dgm:cxn modelId="{72D34A20-A6C9-4CC6-9859-AE4F2C827D1C}" type="presParOf" srcId="{6C85B618-6783-48B2-B2AF-7E94EC78935A}" destId="{C7388CCA-0EFE-4C77-A57A-FA9EF6914B60}" srcOrd="0" destOrd="0" presId="urn:microsoft.com/office/officeart/2005/8/layout/vList5"/>
    <dgm:cxn modelId="{E5E69CF4-D8DD-4EA4-9A1E-7BB96FF062F0}" type="presParOf" srcId="{84F8BB71-07B8-49AB-A1F8-EFD699BF1E8A}" destId="{3610F4EF-6145-43B4-9641-091E70196441}" srcOrd="1" destOrd="0" presId="urn:microsoft.com/office/officeart/2005/8/layout/vList5"/>
    <dgm:cxn modelId="{0C0DA00B-CF5B-4CB9-82E6-2E080F6E3FD3}" type="presParOf" srcId="{84F8BB71-07B8-49AB-A1F8-EFD699BF1E8A}" destId="{EDEC2B32-473A-49F3-B213-22AFDA4D9DEE}" srcOrd="2" destOrd="0" presId="urn:microsoft.com/office/officeart/2005/8/layout/vList5"/>
    <dgm:cxn modelId="{051E85FC-C773-478C-8EE0-FFACA2C549DA}" type="presParOf" srcId="{EDEC2B32-473A-49F3-B213-22AFDA4D9DEE}" destId="{F6A8A632-6836-422A-AAEB-655D601F037A}" srcOrd="0" destOrd="0" presId="urn:microsoft.com/office/officeart/2005/8/layout/vList5"/>
    <dgm:cxn modelId="{22F3E750-90CF-4ADC-B752-B2BE4AC6A1B6}" type="presParOf" srcId="{84F8BB71-07B8-49AB-A1F8-EFD699BF1E8A}" destId="{6D1D594E-35EA-4D68-9312-6D00EBF9E083}" srcOrd="3" destOrd="0" presId="urn:microsoft.com/office/officeart/2005/8/layout/vList5"/>
    <dgm:cxn modelId="{0E046B1A-D27B-4D31-AC66-FEF4DF5C4A7C}" type="presParOf" srcId="{84F8BB71-07B8-49AB-A1F8-EFD699BF1E8A}" destId="{FECF4DDD-06DF-4CDF-AE31-0FAFB697540A}" srcOrd="4" destOrd="0" presId="urn:microsoft.com/office/officeart/2005/8/layout/vList5"/>
    <dgm:cxn modelId="{EA51C05F-73DA-4822-8189-6ACB67D0AAD2}" type="presParOf" srcId="{FECF4DDD-06DF-4CDF-AE31-0FAFB697540A}" destId="{A0A498A9-24D3-4D24-AFB3-DC566310CA45}" srcOrd="0" destOrd="0" presId="urn:microsoft.com/office/officeart/2005/8/layout/vList5"/>
    <dgm:cxn modelId="{B4A77DEB-57B7-4624-A6E2-D3A98F1249DF}" type="presParOf" srcId="{84F8BB71-07B8-49AB-A1F8-EFD699BF1E8A}" destId="{876401BD-59E0-4DEF-83D3-7E37DE7C3C4B}" srcOrd="5" destOrd="0" presId="urn:microsoft.com/office/officeart/2005/8/layout/vList5"/>
    <dgm:cxn modelId="{B7806392-483F-4B23-A16E-FD9F76114477}" type="presParOf" srcId="{84F8BB71-07B8-49AB-A1F8-EFD699BF1E8A}" destId="{E348232E-7501-474B-8AED-E04D91FC1EFA}" srcOrd="6" destOrd="0" presId="urn:microsoft.com/office/officeart/2005/8/layout/vList5"/>
    <dgm:cxn modelId="{9D3041C8-B29F-4FF9-B82D-4C15E772F7C4}" type="presParOf" srcId="{E348232E-7501-474B-8AED-E04D91FC1EFA}" destId="{2536D985-F65D-46DD-B2AD-9E49637BC339}" srcOrd="0" destOrd="0" presId="urn:microsoft.com/office/officeart/2005/8/layout/vList5"/>
    <dgm:cxn modelId="{ED0B0A55-0B1D-4986-9E6E-9D3BFB6E1B35}" type="presParOf" srcId="{84F8BB71-07B8-49AB-A1F8-EFD699BF1E8A}" destId="{422DAE3C-4F05-4BAC-B1E7-1007DEA477FD}" srcOrd="7" destOrd="0" presId="urn:microsoft.com/office/officeart/2005/8/layout/vList5"/>
    <dgm:cxn modelId="{445FC90B-6ADB-48D6-9F47-03EFA0AC88FC}" type="presParOf" srcId="{84F8BB71-07B8-49AB-A1F8-EFD699BF1E8A}" destId="{8C4F947B-B342-4679-84F8-F3C4D619ABE3}" srcOrd="8" destOrd="0" presId="urn:microsoft.com/office/officeart/2005/8/layout/vList5"/>
    <dgm:cxn modelId="{65072FCE-D47F-4D86-97CF-3B431DF12F1F}" type="presParOf" srcId="{8C4F947B-B342-4679-84F8-F3C4D619ABE3}" destId="{6731CF0C-AE23-4C2D-A0F7-BB2BF77C578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FE3553-01C0-4B9A-9AFC-301009102698}" type="doc">
      <dgm:prSet loTypeId="urn:microsoft.com/office/officeart/2005/8/layout/vList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77511A5-BA4A-4622-85E5-FA31070D9B1D}">
      <dgm:prSet custT="1"/>
      <dgm:spPr/>
      <dgm:t>
        <a:bodyPr anchor="ctr" anchorCtr="0"/>
        <a:lstStyle/>
        <a:p>
          <a:r>
            <a:rPr lang="en-US" sz="2000" b="1"/>
            <a:t>5. Establish a strong governance committee.</a:t>
          </a:r>
        </a:p>
      </dgm:t>
    </dgm:pt>
    <dgm:pt modelId="{307F4D8C-B6D0-4D23-99A5-D52099EDDF2E}" type="sibTrans" cxnId="{F25D8494-8DF3-44B0-9986-F9AC6BE7C46D}">
      <dgm:prSet/>
      <dgm:spPr/>
      <dgm:t>
        <a:bodyPr/>
        <a:lstStyle/>
        <a:p>
          <a:endParaRPr lang="en-US"/>
        </a:p>
      </dgm:t>
    </dgm:pt>
    <dgm:pt modelId="{76D0ED18-3FC3-4D15-86C3-9FDF28544630}" type="parTrans" cxnId="{F25D8494-8DF3-44B0-9986-F9AC6BE7C46D}">
      <dgm:prSet/>
      <dgm:spPr/>
      <dgm:t>
        <a:bodyPr/>
        <a:lstStyle/>
        <a:p>
          <a:endParaRPr lang="en-US"/>
        </a:p>
      </dgm:t>
    </dgm:pt>
    <dgm:pt modelId="{261E3B0A-93F9-410A-B1EC-9E8A966051F0}">
      <dgm:prSet custT="1"/>
      <dgm:spPr/>
      <dgm:t>
        <a:bodyPr anchor="ctr" anchorCtr="0"/>
        <a:lstStyle/>
        <a:p>
          <a:r>
            <a:rPr lang="en-US" sz="2000" b="1"/>
            <a:t>4. Select an effective board chair.</a:t>
          </a:r>
        </a:p>
      </dgm:t>
    </dgm:pt>
    <dgm:pt modelId="{CF9B27A1-7E06-4CF7-A8FE-7D5E8065BD25}" type="sibTrans" cxnId="{DF6AC33F-DAC5-4963-B17F-E7DBEB52A32B}">
      <dgm:prSet/>
      <dgm:spPr/>
      <dgm:t>
        <a:bodyPr/>
        <a:lstStyle/>
        <a:p>
          <a:endParaRPr lang="en-US"/>
        </a:p>
      </dgm:t>
    </dgm:pt>
    <dgm:pt modelId="{D8540BF0-FE61-471E-9CD0-E18890684219}" type="parTrans" cxnId="{DF6AC33F-DAC5-4963-B17F-E7DBEB52A32B}">
      <dgm:prSet/>
      <dgm:spPr/>
      <dgm:t>
        <a:bodyPr/>
        <a:lstStyle/>
        <a:p>
          <a:endParaRPr lang="en-US"/>
        </a:p>
      </dgm:t>
    </dgm:pt>
    <dgm:pt modelId="{2FE9E0F7-EE12-4444-9F2D-5BD1B8BA85B6}">
      <dgm:prSet phldrT="[Text]" custT="1"/>
      <dgm:spPr/>
      <dgm:t>
        <a:bodyPr anchor="ctr" anchorCtr="0"/>
        <a:lstStyle/>
        <a:p>
          <a:r>
            <a:rPr lang="en-US" sz="2000" b="1"/>
            <a:t> 3. Cultivate a healthy relationship with the president.</a:t>
          </a:r>
        </a:p>
      </dgm:t>
    </dgm:pt>
    <dgm:pt modelId="{AD40CF79-8580-4FDE-B396-1A73E3AF18C0}" type="sibTrans" cxnId="{252D9C8C-28F3-4CAA-9BA9-4030DE8019AB}">
      <dgm:prSet/>
      <dgm:spPr/>
      <dgm:t>
        <a:bodyPr/>
        <a:lstStyle/>
        <a:p>
          <a:endParaRPr lang="en-US"/>
        </a:p>
      </dgm:t>
    </dgm:pt>
    <dgm:pt modelId="{90DBB901-FC4C-4A48-8737-734A49CD4C32}" type="parTrans" cxnId="{252D9C8C-28F3-4CAA-9BA9-4030DE8019AB}">
      <dgm:prSet/>
      <dgm:spPr/>
      <dgm:t>
        <a:bodyPr/>
        <a:lstStyle/>
        <a:p>
          <a:endParaRPr lang="en-US"/>
        </a:p>
      </dgm:t>
    </dgm:pt>
    <dgm:pt modelId="{B121DA2E-419A-4283-A77B-A7F9A712BDB6}">
      <dgm:prSet phldrT="[Text]" custT="1"/>
      <dgm:spPr/>
      <dgm:t>
        <a:bodyPr anchor="ctr" anchorCtr="0"/>
        <a:lstStyle/>
        <a:p>
          <a:r>
            <a:rPr lang="en-US" sz="2000" b="1"/>
            <a:t> 2. Uphold basic fiduciary duties.</a:t>
          </a:r>
        </a:p>
      </dgm:t>
    </dgm:pt>
    <dgm:pt modelId="{4643A936-335D-4EDB-84E3-48B60E294B43}" type="sibTrans" cxnId="{7B98BEFE-BC96-45AE-B39C-55F5C3E52A6C}">
      <dgm:prSet/>
      <dgm:spPr/>
      <dgm:t>
        <a:bodyPr/>
        <a:lstStyle/>
        <a:p>
          <a:endParaRPr lang="en-US"/>
        </a:p>
      </dgm:t>
    </dgm:pt>
    <dgm:pt modelId="{7B7EE140-61A6-4B32-A08B-85680571ECB5}" type="parTrans" cxnId="{7B98BEFE-BC96-45AE-B39C-55F5C3E52A6C}">
      <dgm:prSet/>
      <dgm:spPr/>
      <dgm:t>
        <a:bodyPr/>
        <a:lstStyle/>
        <a:p>
          <a:endParaRPr lang="en-US"/>
        </a:p>
      </dgm:t>
    </dgm:pt>
    <dgm:pt modelId="{453011E3-6FC4-4135-89CD-CC50E6398592}">
      <dgm:prSet phldrT="[Text]" custT="1"/>
      <dgm:spPr/>
      <dgm:t>
        <a:bodyPr anchor="ctr" anchorCtr="0"/>
        <a:lstStyle/>
        <a:p>
          <a:pPr>
            <a:buNone/>
          </a:pPr>
          <a:r>
            <a:rPr lang="en-US" sz="2000" b="1"/>
            <a:t>1. Create a culture of inclusion.</a:t>
          </a:r>
        </a:p>
      </dgm:t>
    </dgm:pt>
    <dgm:pt modelId="{A6EDA710-8558-4719-98DB-A8C745EDF971}" type="sibTrans" cxnId="{DC7BACF2-F2DA-40E9-BAEC-C20DE0D00EB8}">
      <dgm:prSet/>
      <dgm:spPr/>
      <dgm:t>
        <a:bodyPr/>
        <a:lstStyle/>
        <a:p>
          <a:endParaRPr lang="en-US"/>
        </a:p>
      </dgm:t>
    </dgm:pt>
    <dgm:pt modelId="{141BE683-08DF-4DA8-BD8C-30E7AC8EB5C0}" type="parTrans" cxnId="{DC7BACF2-F2DA-40E9-BAEC-C20DE0D00EB8}">
      <dgm:prSet/>
      <dgm:spPr/>
      <dgm:t>
        <a:bodyPr/>
        <a:lstStyle/>
        <a:p>
          <a:endParaRPr lang="en-US"/>
        </a:p>
      </dgm:t>
    </dgm:pt>
    <dgm:pt modelId="{B3202CF5-F8C6-4290-9D29-A176BF1E69D2}" type="pres">
      <dgm:prSet presAssocID="{68FE3553-01C0-4B9A-9AFC-301009102698}" presName="linear" presStyleCnt="0">
        <dgm:presLayoutVars>
          <dgm:dir/>
          <dgm:resizeHandles val="exact"/>
        </dgm:presLayoutVars>
      </dgm:prSet>
      <dgm:spPr/>
    </dgm:pt>
    <dgm:pt modelId="{73D48381-4AB2-4DD3-9EA9-51CD375835EF}" type="pres">
      <dgm:prSet presAssocID="{453011E3-6FC4-4135-89CD-CC50E6398592}" presName="comp" presStyleCnt="0"/>
      <dgm:spPr/>
    </dgm:pt>
    <dgm:pt modelId="{12A1C558-95EF-4E3F-8F8B-B707DA7B1E5E}" type="pres">
      <dgm:prSet presAssocID="{453011E3-6FC4-4135-89CD-CC50E6398592}" presName="box" presStyleLbl="node1" presStyleIdx="0" presStyleCnt="5" custScaleY="2000000"/>
      <dgm:spPr/>
    </dgm:pt>
    <dgm:pt modelId="{06458E96-B179-4228-985F-6C1185D5CB49}" type="pres">
      <dgm:prSet presAssocID="{453011E3-6FC4-4135-89CD-CC50E6398592}" presName="img" presStyleLbl="fgImgPlace1" presStyleIdx="0" presStyleCnt="5" custScaleX="45027" custScaleY="2000000" custLinFactNeighborX="-18321" custLinFactNeighborY="2183"/>
      <dgm:spPr>
        <a:prstGeom prst="flowChartConnector">
          <a:avLst/>
        </a:prstGeom>
        <a:solidFill>
          <a:schemeClr val="bg1"/>
        </a:solidFill>
      </dgm:spPr>
    </dgm:pt>
    <dgm:pt modelId="{98D784E7-1008-431C-9C6D-E66A79E8DA74}" type="pres">
      <dgm:prSet presAssocID="{453011E3-6FC4-4135-89CD-CC50E6398592}" presName="text" presStyleLbl="node1" presStyleIdx="0" presStyleCnt="5">
        <dgm:presLayoutVars>
          <dgm:bulletEnabled val="1"/>
        </dgm:presLayoutVars>
      </dgm:prSet>
      <dgm:spPr/>
    </dgm:pt>
    <dgm:pt modelId="{4FDAF979-876E-4B93-BCCF-FE68B3E716F0}" type="pres">
      <dgm:prSet presAssocID="{A6EDA710-8558-4719-98DB-A8C745EDF971}" presName="spacer" presStyleCnt="0"/>
      <dgm:spPr/>
    </dgm:pt>
    <dgm:pt modelId="{F3B8DB53-C929-4C38-BD62-A2C2E3AAF1BC}" type="pres">
      <dgm:prSet presAssocID="{B121DA2E-419A-4283-A77B-A7F9A712BDB6}" presName="comp" presStyleCnt="0"/>
      <dgm:spPr/>
    </dgm:pt>
    <dgm:pt modelId="{C2FA4F88-AA19-4D2E-B56E-96B0774E20EA}" type="pres">
      <dgm:prSet presAssocID="{B121DA2E-419A-4283-A77B-A7F9A712BDB6}" presName="box" presStyleLbl="node1" presStyleIdx="1" presStyleCnt="5" custScaleY="2000000"/>
      <dgm:spPr/>
    </dgm:pt>
    <dgm:pt modelId="{B46295DA-5CD5-4445-B368-319C7618543A}" type="pres">
      <dgm:prSet presAssocID="{B121DA2E-419A-4283-A77B-A7F9A712BDB6}" presName="img" presStyleLbl="fgImgPlace1" presStyleIdx="1" presStyleCnt="5" custScaleX="45027" custScaleY="2000000" custLinFactNeighborX="-18321" custLinFactNeighborY="3690"/>
      <dgm:spPr>
        <a:prstGeom prst="flowChartConnector">
          <a:avLst/>
        </a:prstGeom>
        <a:solidFill>
          <a:schemeClr val="bg1"/>
        </a:solidFill>
      </dgm:spPr>
    </dgm:pt>
    <dgm:pt modelId="{FA0CA9AE-7E11-4FB5-8A9C-E0C392863E63}" type="pres">
      <dgm:prSet presAssocID="{B121DA2E-419A-4283-A77B-A7F9A712BDB6}" presName="text" presStyleLbl="node1" presStyleIdx="1" presStyleCnt="5">
        <dgm:presLayoutVars>
          <dgm:bulletEnabled val="1"/>
        </dgm:presLayoutVars>
      </dgm:prSet>
      <dgm:spPr/>
    </dgm:pt>
    <dgm:pt modelId="{30242323-FB82-40DE-A18F-7E0390835809}" type="pres">
      <dgm:prSet presAssocID="{4643A936-335D-4EDB-84E3-48B60E294B43}" presName="spacer" presStyleCnt="0"/>
      <dgm:spPr/>
    </dgm:pt>
    <dgm:pt modelId="{1CE612E8-29CD-4E43-9963-6AD0922CAB78}" type="pres">
      <dgm:prSet presAssocID="{2FE9E0F7-EE12-4444-9F2D-5BD1B8BA85B6}" presName="comp" presStyleCnt="0"/>
      <dgm:spPr/>
    </dgm:pt>
    <dgm:pt modelId="{825DD993-35CF-4E9D-93A8-6B6E9527D87D}" type="pres">
      <dgm:prSet presAssocID="{2FE9E0F7-EE12-4444-9F2D-5BD1B8BA85B6}" presName="box" presStyleLbl="node1" presStyleIdx="2" presStyleCnt="5" custScaleY="2000000"/>
      <dgm:spPr/>
    </dgm:pt>
    <dgm:pt modelId="{53358DF4-DCFC-4273-9C67-A038F83E9853}" type="pres">
      <dgm:prSet presAssocID="{2FE9E0F7-EE12-4444-9F2D-5BD1B8BA85B6}" presName="img" presStyleLbl="fgImgPlace1" presStyleIdx="2" presStyleCnt="5" custScaleX="45027" custScaleY="2000000" custLinFactNeighborX="-18321" custLinFactNeighborY="4971"/>
      <dgm:spPr>
        <a:prstGeom prst="flowChartConnector">
          <a:avLst/>
        </a:prstGeom>
        <a:solidFill>
          <a:schemeClr val="bg1"/>
        </a:solidFill>
      </dgm:spPr>
    </dgm:pt>
    <dgm:pt modelId="{C6620353-32AA-4C34-B964-F1447F91C9F5}" type="pres">
      <dgm:prSet presAssocID="{2FE9E0F7-EE12-4444-9F2D-5BD1B8BA85B6}" presName="text" presStyleLbl="node1" presStyleIdx="2" presStyleCnt="5">
        <dgm:presLayoutVars>
          <dgm:bulletEnabled val="1"/>
        </dgm:presLayoutVars>
      </dgm:prSet>
      <dgm:spPr/>
    </dgm:pt>
    <dgm:pt modelId="{137BC8D9-36A0-4F5D-A13F-E3278C8B8B61}" type="pres">
      <dgm:prSet presAssocID="{AD40CF79-8580-4FDE-B396-1A73E3AF18C0}" presName="spacer" presStyleCnt="0"/>
      <dgm:spPr/>
    </dgm:pt>
    <dgm:pt modelId="{2C8F5883-CBB6-497D-9431-C95DCC2F3C9A}" type="pres">
      <dgm:prSet presAssocID="{261E3B0A-93F9-410A-B1EC-9E8A966051F0}" presName="comp" presStyleCnt="0"/>
      <dgm:spPr/>
    </dgm:pt>
    <dgm:pt modelId="{EBE43CEF-7490-4309-9322-40DD16FE3C22}" type="pres">
      <dgm:prSet presAssocID="{261E3B0A-93F9-410A-B1EC-9E8A966051F0}" presName="box" presStyleLbl="node1" presStyleIdx="3" presStyleCnt="5" custScaleY="2000000"/>
      <dgm:spPr/>
    </dgm:pt>
    <dgm:pt modelId="{7FF3E2B4-70A2-4714-AF4A-872FC1942A7A}" type="pres">
      <dgm:prSet presAssocID="{261E3B0A-93F9-410A-B1EC-9E8A966051F0}" presName="img" presStyleLbl="fgImgPlace1" presStyleIdx="3" presStyleCnt="5" custScaleX="45027" custScaleY="2000000" custLinFactNeighborX="-18321" custLinFactNeighborY="-194"/>
      <dgm:spPr>
        <a:prstGeom prst="flowChartConnector">
          <a:avLst/>
        </a:prstGeom>
        <a:solidFill>
          <a:schemeClr val="bg1"/>
        </a:solidFill>
      </dgm:spPr>
    </dgm:pt>
    <dgm:pt modelId="{30A654B9-6172-4C50-93E6-417855926FC7}" type="pres">
      <dgm:prSet presAssocID="{261E3B0A-93F9-410A-B1EC-9E8A966051F0}" presName="text" presStyleLbl="node1" presStyleIdx="3" presStyleCnt="5">
        <dgm:presLayoutVars>
          <dgm:bulletEnabled val="1"/>
        </dgm:presLayoutVars>
      </dgm:prSet>
      <dgm:spPr/>
    </dgm:pt>
    <dgm:pt modelId="{40FC1498-2EE4-4DCC-88F7-7D2626DBCDB7}" type="pres">
      <dgm:prSet presAssocID="{CF9B27A1-7E06-4CF7-A8FE-7D5E8065BD25}" presName="spacer" presStyleCnt="0"/>
      <dgm:spPr/>
    </dgm:pt>
    <dgm:pt modelId="{7743A25D-0AE5-4A07-9B8C-E12757F90E59}" type="pres">
      <dgm:prSet presAssocID="{477511A5-BA4A-4622-85E5-FA31070D9B1D}" presName="comp" presStyleCnt="0"/>
      <dgm:spPr/>
    </dgm:pt>
    <dgm:pt modelId="{61F52031-B0CC-4C48-A473-13A33695DDD5}" type="pres">
      <dgm:prSet presAssocID="{477511A5-BA4A-4622-85E5-FA31070D9B1D}" presName="box" presStyleLbl="node1" presStyleIdx="4" presStyleCnt="5" custScaleY="2000000"/>
      <dgm:spPr/>
    </dgm:pt>
    <dgm:pt modelId="{B71A524E-0518-4D4C-B379-5BF896056F1E}" type="pres">
      <dgm:prSet presAssocID="{477511A5-BA4A-4622-85E5-FA31070D9B1D}" presName="img" presStyleLbl="fgImgPlace1" presStyleIdx="4" presStyleCnt="5" custScaleX="45027" custScaleY="2000000" custLinFactNeighborX="-18321" custLinFactNeighborY="840"/>
      <dgm:spPr>
        <a:prstGeom prst="flowChartConnector">
          <a:avLst/>
        </a:prstGeom>
        <a:solidFill>
          <a:schemeClr val="bg1"/>
        </a:solidFill>
      </dgm:spPr>
    </dgm:pt>
    <dgm:pt modelId="{31DFC4D2-E9D8-4AD5-96F0-A255E770DFCF}" type="pres">
      <dgm:prSet presAssocID="{477511A5-BA4A-4622-85E5-FA31070D9B1D}" presName="text" presStyleLbl="node1" presStyleIdx="4" presStyleCnt="5">
        <dgm:presLayoutVars>
          <dgm:bulletEnabled val="1"/>
        </dgm:presLayoutVars>
      </dgm:prSet>
      <dgm:spPr/>
    </dgm:pt>
  </dgm:ptLst>
  <dgm:cxnLst>
    <dgm:cxn modelId="{A982B939-EB8F-4214-ABA7-32EAC0FBE08F}" type="presOf" srcId="{B121DA2E-419A-4283-A77B-A7F9A712BDB6}" destId="{FA0CA9AE-7E11-4FB5-8A9C-E0C392863E63}" srcOrd="1" destOrd="0" presId="urn:microsoft.com/office/officeart/2005/8/layout/vList4"/>
    <dgm:cxn modelId="{DF6AC33F-DAC5-4963-B17F-E7DBEB52A32B}" srcId="{68FE3553-01C0-4B9A-9AFC-301009102698}" destId="{261E3B0A-93F9-410A-B1EC-9E8A966051F0}" srcOrd="3" destOrd="0" parTransId="{D8540BF0-FE61-471E-9CD0-E18890684219}" sibTransId="{CF9B27A1-7E06-4CF7-A8FE-7D5E8065BD25}"/>
    <dgm:cxn modelId="{787D6351-064D-42F3-8214-602567E2B080}" type="presOf" srcId="{453011E3-6FC4-4135-89CD-CC50E6398592}" destId="{12A1C558-95EF-4E3F-8F8B-B707DA7B1E5E}" srcOrd="0" destOrd="0" presId="urn:microsoft.com/office/officeart/2005/8/layout/vList4"/>
    <dgm:cxn modelId="{36305068-DAC3-4BBD-8D89-99A81C1D08A0}" type="presOf" srcId="{477511A5-BA4A-4622-85E5-FA31070D9B1D}" destId="{61F52031-B0CC-4C48-A473-13A33695DDD5}" srcOrd="0" destOrd="0" presId="urn:microsoft.com/office/officeart/2005/8/layout/vList4"/>
    <dgm:cxn modelId="{9AD1156F-7ACC-418E-8DF4-7031EADC03B3}" type="presOf" srcId="{261E3B0A-93F9-410A-B1EC-9E8A966051F0}" destId="{30A654B9-6172-4C50-93E6-417855926FC7}" srcOrd="1" destOrd="0" presId="urn:microsoft.com/office/officeart/2005/8/layout/vList4"/>
    <dgm:cxn modelId="{56FA5B78-638A-4819-B77A-CED6A391AAE5}" type="presOf" srcId="{2FE9E0F7-EE12-4444-9F2D-5BD1B8BA85B6}" destId="{C6620353-32AA-4C34-B964-F1447F91C9F5}" srcOrd="1" destOrd="0" presId="urn:microsoft.com/office/officeart/2005/8/layout/vList4"/>
    <dgm:cxn modelId="{47A9FA88-A341-4FBF-9A34-7A4866D6CB52}" type="presOf" srcId="{2FE9E0F7-EE12-4444-9F2D-5BD1B8BA85B6}" destId="{825DD993-35CF-4E9D-93A8-6B6E9527D87D}" srcOrd="0" destOrd="0" presId="urn:microsoft.com/office/officeart/2005/8/layout/vList4"/>
    <dgm:cxn modelId="{252D9C8C-28F3-4CAA-9BA9-4030DE8019AB}" srcId="{68FE3553-01C0-4B9A-9AFC-301009102698}" destId="{2FE9E0F7-EE12-4444-9F2D-5BD1B8BA85B6}" srcOrd="2" destOrd="0" parTransId="{90DBB901-FC4C-4A48-8737-734A49CD4C32}" sibTransId="{AD40CF79-8580-4FDE-B396-1A73E3AF18C0}"/>
    <dgm:cxn modelId="{F25D8494-8DF3-44B0-9986-F9AC6BE7C46D}" srcId="{68FE3553-01C0-4B9A-9AFC-301009102698}" destId="{477511A5-BA4A-4622-85E5-FA31070D9B1D}" srcOrd="4" destOrd="0" parTransId="{76D0ED18-3FC3-4D15-86C3-9FDF28544630}" sibTransId="{307F4D8C-B6D0-4D23-99A5-D52099EDDF2E}"/>
    <dgm:cxn modelId="{093B28A8-9E4A-413E-98DE-9A741BA55F36}" type="presOf" srcId="{453011E3-6FC4-4135-89CD-CC50E6398592}" destId="{98D784E7-1008-431C-9C6D-E66A79E8DA74}" srcOrd="1" destOrd="0" presId="urn:microsoft.com/office/officeart/2005/8/layout/vList4"/>
    <dgm:cxn modelId="{BF7BE5B0-09C8-427C-953B-04DA1733FD68}" type="presOf" srcId="{B121DA2E-419A-4283-A77B-A7F9A712BDB6}" destId="{C2FA4F88-AA19-4D2E-B56E-96B0774E20EA}" srcOrd="0" destOrd="0" presId="urn:microsoft.com/office/officeart/2005/8/layout/vList4"/>
    <dgm:cxn modelId="{D79F03B9-A506-4050-A636-0FE364A59B94}" type="presOf" srcId="{68FE3553-01C0-4B9A-9AFC-301009102698}" destId="{B3202CF5-F8C6-4290-9D29-A176BF1E69D2}" srcOrd="0" destOrd="0" presId="urn:microsoft.com/office/officeart/2005/8/layout/vList4"/>
    <dgm:cxn modelId="{2ECCC3BB-3907-4818-88B2-34351E0A30E4}" type="presOf" srcId="{477511A5-BA4A-4622-85E5-FA31070D9B1D}" destId="{31DFC4D2-E9D8-4AD5-96F0-A255E770DFCF}" srcOrd="1" destOrd="0" presId="urn:microsoft.com/office/officeart/2005/8/layout/vList4"/>
    <dgm:cxn modelId="{2D923ECE-6CBA-4D0B-9BB8-61FA0FEF06C5}" type="presOf" srcId="{261E3B0A-93F9-410A-B1EC-9E8A966051F0}" destId="{EBE43CEF-7490-4309-9322-40DD16FE3C22}" srcOrd="0" destOrd="0" presId="urn:microsoft.com/office/officeart/2005/8/layout/vList4"/>
    <dgm:cxn modelId="{DC7BACF2-F2DA-40E9-BAEC-C20DE0D00EB8}" srcId="{68FE3553-01C0-4B9A-9AFC-301009102698}" destId="{453011E3-6FC4-4135-89CD-CC50E6398592}" srcOrd="0" destOrd="0" parTransId="{141BE683-08DF-4DA8-BD8C-30E7AC8EB5C0}" sibTransId="{A6EDA710-8558-4719-98DB-A8C745EDF971}"/>
    <dgm:cxn modelId="{7B98BEFE-BC96-45AE-B39C-55F5C3E52A6C}" srcId="{68FE3553-01C0-4B9A-9AFC-301009102698}" destId="{B121DA2E-419A-4283-A77B-A7F9A712BDB6}" srcOrd="1" destOrd="0" parTransId="{7B7EE140-61A6-4B32-A08B-85680571ECB5}" sibTransId="{4643A936-335D-4EDB-84E3-48B60E294B43}"/>
    <dgm:cxn modelId="{2E09DBF1-7042-4CEB-AC05-427A0A3F3685}" type="presParOf" srcId="{B3202CF5-F8C6-4290-9D29-A176BF1E69D2}" destId="{73D48381-4AB2-4DD3-9EA9-51CD375835EF}" srcOrd="0" destOrd="0" presId="urn:microsoft.com/office/officeart/2005/8/layout/vList4"/>
    <dgm:cxn modelId="{78934AD7-3810-451D-9A27-476C762EAF46}" type="presParOf" srcId="{73D48381-4AB2-4DD3-9EA9-51CD375835EF}" destId="{12A1C558-95EF-4E3F-8F8B-B707DA7B1E5E}" srcOrd="0" destOrd="0" presId="urn:microsoft.com/office/officeart/2005/8/layout/vList4"/>
    <dgm:cxn modelId="{B7730190-CD59-4EAC-96C2-5A059B664DC8}" type="presParOf" srcId="{73D48381-4AB2-4DD3-9EA9-51CD375835EF}" destId="{06458E96-B179-4228-985F-6C1185D5CB49}" srcOrd="1" destOrd="0" presId="urn:microsoft.com/office/officeart/2005/8/layout/vList4"/>
    <dgm:cxn modelId="{DBD91846-F934-417F-9810-702D5DB43215}" type="presParOf" srcId="{73D48381-4AB2-4DD3-9EA9-51CD375835EF}" destId="{98D784E7-1008-431C-9C6D-E66A79E8DA74}" srcOrd="2" destOrd="0" presId="urn:microsoft.com/office/officeart/2005/8/layout/vList4"/>
    <dgm:cxn modelId="{C4A8180D-9372-4A17-9CD6-7D6778D1E12E}" type="presParOf" srcId="{B3202CF5-F8C6-4290-9D29-A176BF1E69D2}" destId="{4FDAF979-876E-4B93-BCCF-FE68B3E716F0}" srcOrd="1" destOrd="0" presId="urn:microsoft.com/office/officeart/2005/8/layout/vList4"/>
    <dgm:cxn modelId="{A1A28416-E3A2-4935-9E76-0C509C24A3B6}" type="presParOf" srcId="{B3202CF5-F8C6-4290-9D29-A176BF1E69D2}" destId="{F3B8DB53-C929-4C38-BD62-A2C2E3AAF1BC}" srcOrd="2" destOrd="0" presId="urn:microsoft.com/office/officeart/2005/8/layout/vList4"/>
    <dgm:cxn modelId="{E5197CB5-8E31-4B5C-BE43-F7016E062BA7}" type="presParOf" srcId="{F3B8DB53-C929-4C38-BD62-A2C2E3AAF1BC}" destId="{C2FA4F88-AA19-4D2E-B56E-96B0774E20EA}" srcOrd="0" destOrd="0" presId="urn:microsoft.com/office/officeart/2005/8/layout/vList4"/>
    <dgm:cxn modelId="{0B1DD861-A28E-472C-B968-56A128423E9E}" type="presParOf" srcId="{F3B8DB53-C929-4C38-BD62-A2C2E3AAF1BC}" destId="{B46295DA-5CD5-4445-B368-319C7618543A}" srcOrd="1" destOrd="0" presId="urn:microsoft.com/office/officeart/2005/8/layout/vList4"/>
    <dgm:cxn modelId="{4EAA1461-AF79-4497-81AC-A9273BE7D421}" type="presParOf" srcId="{F3B8DB53-C929-4C38-BD62-A2C2E3AAF1BC}" destId="{FA0CA9AE-7E11-4FB5-8A9C-E0C392863E63}" srcOrd="2" destOrd="0" presId="urn:microsoft.com/office/officeart/2005/8/layout/vList4"/>
    <dgm:cxn modelId="{49876388-9390-4A42-A0D6-26AF5876C6F1}" type="presParOf" srcId="{B3202CF5-F8C6-4290-9D29-A176BF1E69D2}" destId="{30242323-FB82-40DE-A18F-7E0390835809}" srcOrd="3" destOrd="0" presId="urn:microsoft.com/office/officeart/2005/8/layout/vList4"/>
    <dgm:cxn modelId="{1F169E43-371B-446C-B044-9DB86003CABD}" type="presParOf" srcId="{B3202CF5-F8C6-4290-9D29-A176BF1E69D2}" destId="{1CE612E8-29CD-4E43-9963-6AD0922CAB78}" srcOrd="4" destOrd="0" presId="urn:microsoft.com/office/officeart/2005/8/layout/vList4"/>
    <dgm:cxn modelId="{89061CF1-969A-4DF0-A003-132FEEE52DAD}" type="presParOf" srcId="{1CE612E8-29CD-4E43-9963-6AD0922CAB78}" destId="{825DD993-35CF-4E9D-93A8-6B6E9527D87D}" srcOrd="0" destOrd="0" presId="urn:microsoft.com/office/officeart/2005/8/layout/vList4"/>
    <dgm:cxn modelId="{98E2EBFA-CCAE-4F33-9245-1B8CE1371FFA}" type="presParOf" srcId="{1CE612E8-29CD-4E43-9963-6AD0922CAB78}" destId="{53358DF4-DCFC-4273-9C67-A038F83E9853}" srcOrd="1" destOrd="0" presId="urn:microsoft.com/office/officeart/2005/8/layout/vList4"/>
    <dgm:cxn modelId="{7C99214A-AD85-43A4-96EE-702AD7327B5C}" type="presParOf" srcId="{1CE612E8-29CD-4E43-9963-6AD0922CAB78}" destId="{C6620353-32AA-4C34-B964-F1447F91C9F5}" srcOrd="2" destOrd="0" presId="urn:microsoft.com/office/officeart/2005/8/layout/vList4"/>
    <dgm:cxn modelId="{3EDAC007-A829-4695-9B8C-4C7C5A706609}" type="presParOf" srcId="{B3202CF5-F8C6-4290-9D29-A176BF1E69D2}" destId="{137BC8D9-36A0-4F5D-A13F-E3278C8B8B61}" srcOrd="5" destOrd="0" presId="urn:microsoft.com/office/officeart/2005/8/layout/vList4"/>
    <dgm:cxn modelId="{7572C26A-BF57-47D0-A30F-11FC91EB7EA2}" type="presParOf" srcId="{B3202CF5-F8C6-4290-9D29-A176BF1E69D2}" destId="{2C8F5883-CBB6-497D-9431-C95DCC2F3C9A}" srcOrd="6" destOrd="0" presId="urn:microsoft.com/office/officeart/2005/8/layout/vList4"/>
    <dgm:cxn modelId="{3B769096-7D1B-415D-9A13-1C1FEEDFC256}" type="presParOf" srcId="{2C8F5883-CBB6-497D-9431-C95DCC2F3C9A}" destId="{EBE43CEF-7490-4309-9322-40DD16FE3C22}" srcOrd="0" destOrd="0" presId="urn:microsoft.com/office/officeart/2005/8/layout/vList4"/>
    <dgm:cxn modelId="{3588C366-673D-4DAD-960C-B00855AF903F}" type="presParOf" srcId="{2C8F5883-CBB6-497D-9431-C95DCC2F3C9A}" destId="{7FF3E2B4-70A2-4714-AF4A-872FC1942A7A}" srcOrd="1" destOrd="0" presId="urn:microsoft.com/office/officeart/2005/8/layout/vList4"/>
    <dgm:cxn modelId="{1669D9DA-E720-49A5-BF1F-E5A582D6C362}" type="presParOf" srcId="{2C8F5883-CBB6-497D-9431-C95DCC2F3C9A}" destId="{30A654B9-6172-4C50-93E6-417855926FC7}" srcOrd="2" destOrd="0" presId="urn:microsoft.com/office/officeart/2005/8/layout/vList4"/>
    <dgm:cxn modelId="{030E54FC-1543-4BB7-B174-1ACE3C4FFCF6}" type="presParOf" srcId="{B3202CF5-F8C6-4290-9D29-A176BF1E69D2}" destId="{40FC1498-2EE4-4DCC-88F7-7D2626DBCDB7}" srcOrd="7" destOrd="0" presId="urn:microsoft.com/office/officeart/2005/8/layout/vList4"/>
    <dgm:cxn modelId="{3E860170-2E7E-4791-BC69-F2462765B964}" type="presParOf" srcId="{B3202CF5-F8C6-4290-9D29-A176BF1E69D2}" destId="{7743A25D-0AE5-4A07-9B8C-E12757F90E59}" srcOrd="8" destOrd="0" presId="urn:microsoft.com/office/officeart/2005/8/layout/vList4"/>
    <dgm:cxn modelId="{4B379282-AAAF-4603-A6C1-164775AAC096}" type="presParOf" srcId="{7743A25D-0AE5-4A07-9B8C-E12757F90E59}" destId="{61F52031-B0CC-4C48-A473-13A33695DDD5}" srcOrd="0" destOrd="0" presId="urn:microsoft.com/office/officeart/2005/8/layout/vList4"/>
    <dgm:cxn modelId="{06E5BA37-93D4-4AF3-8B68-E45DD73A06D5}" type="presParOf" srcId="{7743A25D-0AE5-4A07-9B8C-E12757F90E59}" destId="{B71A524E-0518-4D4C-B379-5BF896056F1E}" srcOrd="1" destOrd="0" presId="urn:microsoft.com/office/officeart/2005/8/layout/vList4"/>
    <dgm:cxn modelId="{FE31B926-DF99-4180-B64C-383CC1793C75}" type="presParOf" srcId="{7743A25D-0AE5-4A07-9B8C-E12757F90E59}" destId="{31DFC4D2-E9D8-4AD5-96F0-A255E770DFC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FE3553-01C0-4B9A-9AFC-301009102698}" type="doc">
      <dgm:prSet loTypeId="urn:microsoft.com/office/officeart/2005/8/layout/vList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77511A5-BA4A-4622-85E5-FA31070D9B1D}">
      <dgm:prSet custT="1"/>
      <dgm:spPr/>
      <dgm:t>
        <a:bodyPr anchor="ctr" anchorCtr="0"/>
        <a:lstStyle/>
        <a:p>
          <a:r>
            <a:rPr lang="en-US" sz="2000" b="1"/>
            <a:t>10. Focus on accountability.</a:t>
          </a:r>
        </a:p>
      </dgm:t>
    </dgm:pt>
    <dgm:pt modelId="{307F4D8C-B6D0-4D23-99A5-D52099EDDF2E}" type="sibTrans" cxnId="{F25D8494-8DF3-44B0-9986-F9AC6BE7C46D}">
      <dgm:prSet/>
      <dgm:spPr/>
      <dgm:t>
        <a:bodyPr/>
        <a:lstStyle/>
        <a:p>
          <a:endParaRPr lang="en-US"/>
        </a:p>
      </dgm:t>
    </dgm:pt>
    <dgm:pt modelId="{76D0ED18-3FC3-4D15-86C3-9FDF28544630}" type="parTrans" cxnId="{F25D8494-8DF3-44B0-9986-F9AC6BE7C46D}">
      <dgm:prSet/>
      <dgm:spPr/>
      <dgm:t>
        <a:bodyPr/>
        <a:lstStyle/>
        <a:p>
          <a:endParaRPr lang="en-US"/>
        </a:p>
      </dgm:t>
    </dgm:pt>
    <dgm:pt modelId="{261E3B0A-93F9-410A-B1EC-9E8A966051F0}">
      <dgm:prSet custT="1"/>
      <dgm:spPr/>
      <dgm:t>
        <a:bodyPr anchor="ctr" anchorCtr="0"/>
        <a:lstStyle/>
        <a:p>
          <a:r>
            <a:rPr lang="en-US" sz="2000" b="1"/>
            <a:t>9. Develop a renewed commitment to shared governance.</a:t>
          </a:r>
        </a:p>
      </dgm:t>
    </dgm:pt>
    <dgm:pt modelId="{CF9B27A1-7E06-4CF7-A8FE-7D5E8065BD25}" type="sibTrans" cxnId="{DF6AC33F-DAC5-4963-B17F-E7DBEB52A32B}">
      <dgm:prSet/>
      <dgm:spPr/>
      <dgm:t>
        <a:bodyPr/>
        <a:lstStyle/>
        <a:p>
          <a:endParaRPr lang="en-US"/>
        </a:p>
      </dgm:t>
    </dgm:pt>
    <dgm:pt modelId="{D8540BF0-FE61-471E-9CD0-E18890684219}" type="parTrans" cxnId="{DF6AC33F-DAC5-4963-B17F-E7DBEB52A32B}">
      <dgm:prSet/>
      <dgm:spPr/>
      <dgm:t>
        <a:bodyPr/>
        <a:lstStyle/>
        <a:p>
          <a:endParaRPr lang="en-US"/>
        </a:p>
      </dgm:t>
    </dgm:pt>
    <dgm:pt modelId="{2FE9E0F7-EE12-4444-9F2D-5BD1B8BA85B6}">
      <dgm:prSet phldrT="[Text]" custT="1"/>
      <dgm:spPr/>
      <dgm:t>
        <a:bodyPr anchor="ctr" anchorCtr="0"/>
        <a:lstStyle/>
        <a:p>
          <a:r>
            <a:rPr lang="en-US" sz="2000" b="1"/>
            <a:t>8. Provide appropriate oversight of academic quality.</a:t>
          </a:r>
        </a:p>
      </dgm:t>
    </dgm:pt>
    <dgm:pt modelId="{AD40CF79-8580-4FDE-B396-1A73E3AF18C0}" type="sibTrans" cxnId="{252D9C8C-28F3-4CAA-9BA9-4030DE8019AB}">
      <dgm:prSet/>
      <dgm:spPr/>
      <dgm:t>
        <a:bodyPr/>
        <a:lstStyle/>
        <a:p>
          <a:endParaRPr lang="en-US"/>
        </a:p>
      </dgm:t>
    </dgm:pt>
    <dgm:pt modelId="{90DBB901-FC4C-4A48-8737-734A49CD4C32}" type="parTrans" cxnId="{252D9C8C-28F3-4CAA-9BA9-4030DE8019AB}">
      <dgm:prSet/>
      <dgm:spPr/>
      <dgm:t>
        <a:bodyPr/>
        <a:lstStyle/>
        <a:p>
          <a:endParaRPr lang="en-US"/>
        </a:p>
      </dgm:t>
    </dgm:pt>
    <dgm:pt modelId="{B121DA2E-419A-4283-A77B-A7F9A712BDB6}">
      <dgm:prSet phldrT="[Text]" custT="1"/>
      <dgm:spPr/>
      <dgm:t>
        <a:bodyPr anchor="ctr" anchorCtr="0"/>
        <a:lstStyle/>
        <a:p>
          <a:r>
            <a:rPr lang="en-US" sz="2000" b="1"/>
            <a:t>7. Consider strategic risk factors.</a:t>
          </a:r>
        </a:p>
      </dgm:t>
    </dgm:pt>
    <dgm:pt modelId="{4643A936-335D-4EDB-84E3-48B60E294B43}" type="sibTrans" cxnId="{7B98BEFE-BC96-45AE-B39C-55F5C3E52A6C}">
      <dgm:prSet/>
      <dgm:spPr/>
      <dgm:t>
        <a:bodyPr/>
        <a:lstStyle/>
        <a:p>
          <a:endParaRPr lang="en-US"/>
        </a:p>
      </dgm:t>
    </dgm:pt>
    <dgm:pt modelId="{7B7EE140-61A6-4B32-A08B-85680571ECB5}" type="parTrans" cxnId="{7B98BEFE-BC96-45AE-B39C-55F5C3E52A6C}">
      <dgm:prSet/>
      <dgm:spPr/>
      <dgm:t>
        <a:bodyPr/>
        <a:lstStyle/>
        <a:p>
          <a:endParaRPr lang="en-US"/>
        </a:p>
      </dgm:t>
    </dgm:pt>
    <dgm:pt modelId="{453011E3-6FC4-4135-89CD-CC50E6398592}">
      <dgm:prSet phldrT="[Text]" custT="1"/>
      <dgm:spPr/>
      <dgm:t>
        <a:bodyPr anchor="ctr" anchorCtr="0"/>
        <a:lstStyle/>
        <a:p>
          <a:pPr>
            <a:buNone/>
          </a:pPr>
          <a:r>
            <a:rPr lang="en-US" sz="2000" b="1"/>
            <a:t>6. Delegate appropriate decision-making authority to committees.</a:t>
          </a:r>
          <a:endParaRPr lang="en-US" sz="2300" b="1"/>
        </a:p>
      </dgm:t>
    </dgm:pt>
    <dgm:pt modelId="{A6EDA710-8558-4719-98DB-A8C745EDF971}" type="sibTrans" cxnId="{DC7BACF2-F2DA-40E9-BAEC-C20DE0D00EB8}">
      <dgm:prSet/>
      <dgm:spPr/>
      <dgm:t>
        <a:bodyPr/>
        <a:lstStyle/>
        <a:p>
          <a:endParaRPr lang="en-US"/>
        </a:p>
      </dgm:t>
    </dgm:pt>
    <dgm:pt modelId="{141BE683-08DF-4DA8-BD8C-30E7AC8EB5C0}" type="parTrans" cxnId="{DC7BACF2-F2DA-40E9-BAEC-C20DE0D00EB8}">
      <dgm:prSet/>
      <dgm:spPr/>
      <dgm:t>
        <a:bodyPr/>
        <a:lstStyle/>
        <a:p>
          <a:endParaRPr lang="en-US"/>
        </a:p>
      </dgm:t>
    </dgm:pt>
    <dgm:pt modelId="{B3202CF5-F8C6-4290-9D29-A176BF1E69D2}" type="pres">
      <dgm:prSet presAssocID="{68FE3553-01C0-4B9A-9AFC-301009102698}" presName="linear" presStyleCnt="0">
        <dgm:presLayoutVars>
          <dgm:dir/>
          <dgm:resizeHandles val="exact"/>
        </dgm:presLayoutVars>
      </dgm:prSet>
      <dgm:spPr/>
    </dgm:pt>
    <dgm:pt modelId="{73D48381-4AB2-4DD3-9EA9-51CD375835EF}" type="pres">
      <dgm:prSet presAssocID="{453011E3-6FC4-4135-89CD-CC50E6398592}" presName="comp" presStyleCnt="0"/>
      <dgm:spPr/>
    </dgm:pt>
    <dgm:pt modelId="{12A1C558-95EF-4E3F-8F8B-B707DA7B1E5E}" type="pres">
      <dgm:prSet presAssocID="{453011E3-6FC4-4135-89CD-CC50E6398592}" presName="box" presStyleLbl="node1" presStyleIdx="0" presStyleCnt="5" custScaleY="2000000" custLinFactNeighborX="1032"/>
      <dgm:spPr/>
    </dgm:pt>
    <dgm:pt modelId="{06458E96-B179-4228-985F-6C1185D5CB49}" type="pres">
      <dgm:prSet presAssocID="{453011E3-6FC4-4135-89CD-CC50E6398592}" presName="img" presStyleLbl="fgImgPlace1" presStyleIdx="0" presStyleCnt="5" custScaleX="45027" custScaleY="2000000" custLinFactNeighborX="-18321" custLinFactNeighborY="2183"/>
      <dgm:spPr>
        <a:prstGeom prst="flowChartConnector">
          <a:avLst/>
        </a:prstGeom>
        <a:solidFill>
          <a:schemeClr val="bg1"/>
        </a:solidFill>
      </dgm:spPr>
    </dgm:pt>
    <dgm:pt modelId="{98D784E7-1008-431C-9C6D-E66A79E8DA74}" type="pres">
      <dgm:prSet presAssocID="{453011E3-6FC4-4135-89CD-CC50E6398592}" presName="text" presStyleLbl="node1" presStyleIdx="0" presStyleCnt="5">
        <dgm:presLayoutVars>
          <dgm:bulletEnabled val="1"/>
        </dgm:presLayoutVars>
      </dgm:prSet>
      <dgm:spPr/>
    </dgm:pt>
    <dgm:pt modelId="{4FDAF979-876E-4B93-BCCF-FE68B3E716F0}" type="pres">
      <dgm:prSet presAssocID="{A6EDA710-8558-4719-98DB-A8C745EDF971}" presName="spacer" presStyleCnt="0"/>
      <dgm:spPr/>
    </dgm:pt>
    <dgm:pt modelId="{F3B8DB53-C929-4C38-BD62-A2C2E3AAF1BC}" type="pres">
      <dgm:prSet presAssocID="{B121DA2E-419A-4283-A77B-A7F9A712BDB6}" presName="comp" presStyleCnt="0"/>
      <dgm:spPr/>
    </dgm:pt>
    <dgm:pt modelId="{C2FA4F88-AA19-4D2E-B56E-96B0774E20EA}" type="pres">
      <dgm:prSet presAssocID="{B121DA2E-419A-4283-A77B-A7F9A712BDB6}" presName="box" presStyleLbl="node1" presStyleIdx="1" presStyleCnt="5" custScaleY="2000000" custLinFactNeighborX="-442" custLinFactNeighborY="-26094"/>
      <dgm:spPr/>
    </dgm:pt>
    <dgm:pt modelId="{B46295DA-5CD5-4445-B368-319C7618543A}" type="pres">
      <dgm:prSet presAssocID="{B121DA2E-419A-4283-A77B-A7F9A712BDB6}" presName="img" presStyleLbl="fgImgPlace1" presStyleIdx="1" presStyleCnt="5" custScaleX="45027" custScaleY="2000000" custLinFactNeighborX="-18321" custLinFactNeighborY="3690"/>
      <dgm:spPr>
        <a:prstGeom prst="flowChartConnector">
          <a:avLst/>
        </a:prstGeom>
        <a:solidFill>
          <a:schemeClr val="bg1"/>
        </a:solidFill>
      </dgm:spPr>
    </dgm:pt>
    <dgm:pt modelId="{FA0CA9AE-7E11-4FB5-8A9C-E0C392863E63}" type="pres">
      <dgm:prSet presAssocID="{B121DA2E-419A-4283-A77B-A7F9A712BDB6}" presName="text" presStyleLbl="node1" presStyleIdx="1" presStyleCnt="5">
        <dgm:presLayoutVars>
          <dgm:bulletEnabled val="1"/>
        </dgm:presLayoutVars>
      </dgm:prSet>
      <dgm:spPr/>
    </dgm:pt>
    <dgm:pt modelId="{30242323-FB82-40DE-A18F-7E0390835809}" type="pres">
      <dgm:prSet presAssocID="{4643A936-335D-4EDB-84E3-48B60E294B43}" presName="spacer" presStyleCnt="0"/>
      <dgm:spPr/>
    </dgm:pt>
    <dgm:pt modelId="{1CE612E8-29CD-4E43-9963-6AD0922CAB78}" type="pres">
      <dgm:prSet presAssocID="{2FE9E0F7-EE12-4444-9F2D-5BD1B8BA85B6}" presName="comp" presStyleCnt="0"/>
      <dgm:spPr/>
    </dgm:pt>
    <dgm:pt modelId="{825DD993-35CF-4E9D-93A8-6B6E9527D87D}" type="pres">
      <dgm:prSet presAssocID="{2FE9E0F7-EE12-4444-9F2D-5BD1B8BA85B6}" presName="box" presStyleLbl="node1" presStyleIdx="2" presStyleCnt="5" custScaleY="2000000" custLinFactNeighborX="1032"/>
      <dgm:spPr/>
    </dgm:pt>
    <dgm:pt modelId="{53358DF4-DCFC-4273-9C67-A038F83E9853}" type="pres">
      <dgm:prSet presAssocID="{2FE9E0F7-EE12-4444-9F2D-5BD1B8BA85B6}" presName="img" presStyleLbl="fgImgPlace1" presStyleIdx="2" presStyleCnt="5" custScaleX="45027" custScaleY="2000000" custLinFactNeighborX="-18321" custLinFactNeighborY="4971"/>
      <dgm:spPr>
        <a:prstGeom prst="flowChartConnector">
          <a:avLst/>
        </a:prstGeom>
        <a:solidFill>
          <a:schemeClr val="bg1"/>
        </a:solidFill>
      </dgm:spPr>
    </dgm:pt>
    <dgm:pt modelId="{C6620353-32AA-4C34-B964-F1447F91C9F5}" type="pres">
      <dgm:prSet presAssocID="{2FE9E0F7-EE12-4444-9F2D-5BD1B8BA85B6}" presName="text" presStyleLbl="node1" presStyleIdx="2" presStyleCnt="5">
        <dgm:presLayoutVars>
          <dgm:bulletEnabled val="1"/>
        </dgm:presLayoutVars>
      </dgm:prSet>
      <dgm:spPr/>
    </dgm:pt>
    <dgm:pt modelId="{137BC8D9-36A0-4F5D-A13F-E3278C8B8B61}" type="pres">
      <dgm:prSet presAssocID="{AD40CF79-8580-4FDE-B396-1A73E3AF18C0}" presName="spacer" presStyleCnt="0"/>
      <dgm:spPr/>
    </dgm:pt>
    <dgm:pt modelId="{2C8F5883-CBB6-497D-9431-C95DCC2F3C9A}" type="pres">
      <dgm:prSet presAssocID="{261E3B0A-93F9-410A-B1EC-9E8A966051F0}" presName="comp" presStyleCnt="0"/>
      <dgm:spPr/>
    </dgm:pt>
    <dgm:pt modelId="{EBE43CEF-7490-4309-9322-40DD16FE3C22}" type="pres">
      <dgm:prSet presAssocID="{261E3B0A-93F9-410A-B1EC-9E8A966051F0}" presName="box" presStyleLbl="node1" presStyleIdx="3" presStyleCnt="5" custScaleY="2000000" custLinFactNeighborX="1032"/>
      <dgm:spPr/>
    </dgm:pt>
    <dgm:pt modelId="{7FF3E2B4-70A2-4714-AF4A-872FC1942A7A}" type="pres">
      <dgm:prSet presAssocID="{261E3B0A-93F9-410A-B1EC-9E8A966051F0}" presName="img" presStyleLbl="fgImgPlace1" presStyleIdx="3" presStyleCnt="5" custScaleX="45027" custScaleY="2000000" custLinFactNeighborX="-18321" custLinFactNeighborY="-194"/>
      <dgm:spPr>
        <a:prstGeom prst="flowChartConnector">
          <a:avLst/>
        </a:prstGeom>
        <a:solidFill>
          <a:schemeClr val="bg1"/>
        </a:solidFill>
      </dgm:spPr>
    </dgm:pt>
    <dgm:pt modelId="{30A654B9-6172-4C50-93E6-417855926FC7}" type="pres">
      <dgm:prSet presAssocID="{261E3B0A-93F9-410A-B1EC-9E8A966051F0}" presName="text" presStyleLbl="node1" presStyleIdx="3" presStyleCnt="5">
        <dgm:presLayoutVars>
          <dgm:bulletEnabled val="1"/>
        </dgm:presLayoutVars>
      </dgm:prSet>
      <dgm:spPr/>
    </dgm:pt>
    <dgm:pt modelId="{40FC1498-2EE4-4DCC-88F7-7D2626DBCDB7}" type="pres">
      <dgm:prSet presAssocID="{CF9B27A1-7E06-4CF7-A8FE-7D5E8065BD25}" presName="spacer" presStyleCnt="0"/>
      <dgm:spPr/>
    </dgm:pt>
    <dgm:pt modelId="{7743A25D-0AE5-4A07-9B8C-E12757F90E59}" type="pres">
      <dgm:prSet presAssocID="{477511A5-BA4A-4622-85E5-FA31070D9B1D}" presName="comp" presStyleCnt="0"/>
      <dgm:spPr/>
    </dgm:pt>
    <dgm:pt modelId="{61F52031-B0CC-4C48-A473-13A33695DDD5}" type="pres">
      <dgm:prSet presAssocID="{477511A5-BA4A-4622-85E5-FA31070D9B1D}" presName="box" presStyleLbl="node1" presStyleIdx="4" presStyleCnt="5" custScaleY="2000000" custLinFactNeighborX="1032"/>
      <dgm:spPr/>
    </dgm:pt>
    <dgm:pt modelId="{B71A524E-0518-4D4C-B379-5BF896056F1E}" type="pres">
      <dgm:prSet presAssocID="{477511A5-BA4A-4622-85E5-FA31070D9B1D}" presName="img" presStyleLbl="fgImgPlace1" presStyleIdx="4" presStyleCnt="5" custScaleX="45027" custScaleY="2000000" custLinFactNeighborX="-18321" custLinFactNeighborY="840"/>
      <dgm:spPr>
        <a:prstGeom prst="flowChartConnector">
          <a:avLst/>
        </a:prstGeom>
        <a:solidFill>
          <a:schemeClr val="bg1"/>
        </a:solidFill>
      </dgm:spPr>
    </dgm:pt>
    <dgm:pt modelId="{31DFC4D2-E9D8-4AD5-96F0-A255E770DFCF}" type="pres">
      <dgm:prSet presAssocID="{477511A5-BA4A-4622-85E5-FA31070D9B1D}" presName="text" presStyleLbl="node1" presStyleIdx="4" presStyleCnt="5">
        <dgm:presLayoutVars>
          <dgm:bulletEnabled val="1"/>
        </dgm:presLayoutVars>
      </dgm:prSet>
      <dgm:spPr/>
    </dgm:pt>
  </dgm:ptLst>
  <dgm:cxnLst>
    <dgm:cxn modelId="{A982B939-EB8F-4214-ABA7-32EAC0FBE08F}" type="presOf" srcId="{B121DA2E-419A-4283-A77B-A7F9A712BDB6}" destId="{FA0CA9AE-7E11-4FB5-8A9C-E0C392863E63}" srcOrd="1" destOrd="0" presId="urn:microsoft.com/office/officeart/2005/8/layout/vList4"/>
    <dgm:cxn modelId="{DF6AC33F-DAC5-4963-B17F-E7DBEB52A32B}" srcId="{68FE3553-01C0-4B9A-9AFC-301009102698}" destId="{261E3B0A-93F9-410A-B1EC-9E8A966051F0}" srcOrd="3" destOrd="0" parTransId="{D8540BF0-FE61-471E-9CD0-E18890684219}" sibTransId="{CF9B27A1-7E06-4CF7-A8FE-7D5E8065BD25}"/>
    <dgm:cxn modelId="{787D6351-064D-42F3-8214-602567E2B080}" type="presOf" srcId="{453011E3-6FC4-4135-89CD-CC50E6398592}" destId="{12A1C558-95EF-4E3F-8F8B-B707DA7B1E5E}" srcOrd="0" destOrd="0" presId="urn:microsoft.com/office/officeart/2005/8/layout/vList4"/>
    <dgm:cxn modelId="{36305068-DAC3-4BBD-8D89-99A81C1D08A0}" type="presOf" srcId="{477511A5-BA4A-4622-85E5-FA31070D9B1D}" destId="{61F52031-B0CC-4C48-A473-13A33695DDD5}" srcOrd="0" destOrd="0" presId="urn:microsoft.com/office/officeart/2005/8/layout/vList4"/>
    <dgm:cxn modelId="{9AD1156F-7ACC-418E-8DF4-7031EADC03B3}" type="presOf" srcId="{261E3B0A-93F9-410A-B1EC-9E8A966051F0}" destId="{30A654B9-6172-4C50-93E6-417855926FC7}" srcOrd="1" destOrd="0" presId="urn:microsoft.com/office/officeart/2005/8/layout/vList4"/>
    <dgm:cxn modelId="{56FA5B78-638A-4819-B77A-CED6A391AAE5}" type="presOf" srcId="{2FE9E0F7-EE12-4444-9F2D-5BD1B8BA85B6}" destId="{C6620353-32AA-4C34-B964-F1447F91C9F5}" srcOrd="1" destOrd="0" presId="urn:microsoft.com/office/officeart/2005/8/layout/vList4"/>
    <dgm:cxn modelId="{47A9FA88-A341-4FBF-9A34-7A4866D6CB52}" type="presOf" srcId="{2FE9E0F7-EE12-4444-9F2D-5BD1B8BA85B6}" destId="{825DD993-35CF-4E9D-93A8-6B6E9527D87D}" srcOrd="0" destOrd="0" presId="urn:microsoft.com/office/officeart/2005/8/layout/vList4"/>
    <dgm:cxn modelId="{252D9C8C-28F3-4CAA-9BA9-4030DE8019AB}" srcId="{68FE3553-01C0-4B9A-9AFC-301009102698}" destId="{2FE9E0F7-EE12-4444-9F2D-5BD1B8BA85B6}" srcOrd="2" destOrd="0" parTransId="{90DBB901-FC4C-4A48-8737-734A49CD4C32}" sibTransId="{AD40CF79-8580-4FDE-B396-1A73E3AF18C0}"/>
    <dgm:cxn modelId="{F25D8494-8DF3-44B0-9986-F9AC6BE7C46D}" srcId="{68FE3553-01C0-4B9A-9AFC-301009102698}" destId="{477511A5-BA4A-4622-85E5-FA31070D9B1D}" srcOrd="4" destOrd="0" parTransId="{76D0ED18-3FC3-4D15-86C3-9FDF28544630}" sibTransId="{307F4D8C-B6D0-4D23-99A5-D52099EDDF2E}"/>
    <dgm:cxn modelId="{093B28A8-9E4A-413E-98DE-9A741BA55F36}" type="presOf" srcId="{453011E3-6FC4-4135-89CD-CC50E6398592}" destId="{98D784E7-1008-431C-9C6D-E66A79E8DA74}" srcOrd="1" destOrd="0" presId="urn:microsoft.com/office/officeart/2005/8/layout/vList4"/>
    <dgm:cxn modelId="{BF7BE5B0-09C8-427C-953B-04DA1733FD68}" type="presOf" srcId="{B121DA2E-419A-4283-A77B-A7F9A712BDB6}" destId="{C2FA4F88-AA19-4D2E-B56E-96B0774E20EA}" srcOrd="0" destOrd="0" presId="urn:microsoft.com/office/officeart/2005/8/layout/vList4"/>
    <dgm:cxn modelId="{D79F03B9-A506-4050-A636-0FE364A59B94}" type="presOf" srcId="{68FE3553-01C0-4B9A-9AFC-301009102698}" destId="{B3202CF5-F8C6-4290-9D29-A176BF1E69D2}" srcOrd="0" destOrd="0" presId="urn:microsoft.com/office/officeart/2005/8/layout/vList4"/>
    <dgm:cxn modelId="{2ECCC3BB-3907-4818-88B2-34351E0A30E4}" type="presOf" srcId="{477511A5-BA4A-4622-85E5-FA31070D9B1D}" destId="{31DFC4D2-E9D8-4AD5-96F0-A255E770DFCF}" srcOrd="1" destOrd="0" presId="urn:microsoft.com/office/officeart/2005/8/layout/vList4"/>
    <dgm:cxn modelId="{2D923ECE-6CBA-4D0B-9BB8-61FA0FEF06C5}" type="presOf" srcId="{261E3B0A-93F9-410A-B1EC-9E8A966051F0}" destId="{EBE43CEF-7490-4309-9322-40DD16FE3C22}" srcOrd="0" destOrd="0" presId="urn:microsoft.com/office/officeart/2005/8/layout/vList4"/>
    <dgm:cxn modelId="{DC7BACF2-F2DA-40E9-BAEC-C20DE0D00EB8}" srcId="{68FE3553-01C0-4B9A-9AFC-301009102698}" destId="{453011E3-6FC4-4135-89CD-CC50E6398592}" srcOrd="0" destOrd="0" parTransId="{141BE683-08DF-4DA8-BD8C-30E7AC8EB5C0}" sibTransId="{A6EDA710-8558-4719-98DB-A8C745EDF971}"/>
    <dgm:cxn modelId="{7B98BEFE-BC96-45AE-B39C-55F5C3E52A6C}" srcId="{68FE3553-01C0-4B9A-9AFC-301009102698}" destId="{B121DA2E-419A-4283-A77B-A7F9A712BDB6}" srcOrd="1" destOrd="0" parTransId="{7B7EE140-61A6-4B32-A08B-85680571ECB5}" sibTransId="{4643A936-335D-4EDB-84E3-48B60E294B43}"/>
    <dgm:cxn modelId="{2E09DBF1-7042-4CEB-AC05-427A0A3F3685}" type="presParOf" srcId="{B3202CF5-F8C6-4290-9D29-A176BF1E69D2}" destId="{73D48381-4AB2-4DD3-9EA9-51CD375835EF}" srcOrd="0" destOrd="0" presId="urn:microsoft.com/office/officeart/2005/8/layout/vList4"/>
    <dgm:cxn modelId="{78934AD7-3810-451D-9A27-476C762EAF46}" type="presParOf" srcId="{73D48381-4AB2-4DD3-9EA9-51CD375835EF}" destId="{12A1C558-95EF-4E3F-8F8B-B707DA7B1E5E}" srcOrd="0" destOrd="0" presId="urn:microsoft.com/office/officeart/2005/8/layout/vList4"/>
    <dgm:cxn modelId="{B7730190-CD59-4EAC-96C2-5A059B664DC8}" type="presParOf" srcId="{73D48381-4AB2-4DD3-9EA9-51CD375835EF}" destId="{06458E96-B179-4228-985F-6C1185D5CB49}" srcOrd="1" destOrd="0" presId="urn:microsoft.com/office/officeart/2005/8/layout/vList4"/>
    <dgm:cxn modelId="{DBD91846-F934-417F-9810-702D5DB43215}" type="presParOf" srcId="{73D48381-4AB2-4DD3-9EA9-51CD375835EF}" destId="{98D784E7-1008-431C-9C6D-E66A79E8DA74}" srcOrd="2" destOrd="0" presId="urn:microsoft.com/office/officeart/2005/8/layout/vList4"/>
    <dgm:cxn modelId="{C4A8180D-9372-4A17-9CD6-7D6778D1E12E}" type="presParOf" srcId="{B3202CF5-F8C6-4290-9D29-A176BF1E69D2}" destId="{4FDAF979-876E-4B93-BCCF-FE68B3E716F0}" srcOrd="1" destOrd="0" presId="urn:microsoft.com/office/officeart/2005/8/layout/vList4"/>
    <dgm:cxn modelId="{A1A28416-E3A2-4935-9E76-0C509C24A3B6}" type="presParOf" srcId="{B3202CF5-F8C6-4290-9D29-A176BF1E69D2}" destId="{F3B8DB53-C929-4C38-BD62-A2C2E3AAF1BC}" srcOrd="2" destOrd="0" presId="urn:microsoft.com/office/officeart/2005/8/layout/vList4"/>
    <dgm:cxn modelId="{E5197CB5-8E31-4B5C-BE43-F7016E062BA7}" type="presParOf" srcId="{F3B8DB53-C929-4C38-BD62-A2C2E3AAF1BC}" destId="{C2FA4F88-AA19-4D2E-B56E-96B0774E20EA}" srcOrd="0" destOrd="0" presId="urn:microsoft.com/office/officeart/2005/8/layout/vList4"/>
    <dgm:cxn modelId="{0B1DD861-A28E-472C-B968-56A128423E9E}" type="presParOf" srcId="{F3B8DB53-C929-4C38-BD62-A2C2E3AAF1BC}" destId="{B46295DA-5CD5-4445-B368-319C7618543A}" srcOrd="1" destOrd="0" presId="urn:microsoft.com/office/officeart/2005/8/layout/vList4"/>
    <dgm:cxn modelId="{4EAA1461-AF79-4497-81AC-A9273BE7D421}" type="presParOf" srcId="{F3B8DB53-C929-4C38-BD62-A2C2E3AAF1BC}" destId="{FA0CA9AE-7E11-4FB5-8A9C-E0C392863E63}" srcOrd="2" destOrd="0" presId="urn:microsoft.com/office/officeart/2005/8/layout/vList4"/>
    <dgm:cxn modelId="{49876388-9390-4A42-A0D6-26AF5876C6F1}" type="presParOf" srcId="{B3202CF5-F8C6-4290-9D29-A176BF1E69D2}" destId="{30242323-FB82-40DE-A18F-7E0390835809}" srcOrd="3" destOrd="0" presId="urn:microsoft.com/office/officeart/2005/8/layout/vList4"/>
    <dgm:cxn modelId="{1F169E43-371B-446C-B044-9DB86003CABD}" type="presParOf" srcId="{B3202CF5-F8C6-4290-9D29-A176BF1E69D2}" destId="{1CE612E8-29CD-4E43-9963-6AD0922CAB78}" srcOrd="4" destOrd="0" presId="urn:microsoft.com/office/officeart/2005/8/layout/vList4"/>
    <dgm:cxn modelId="{89061CF1-969A-4DF0-A003-132FEEE52DAD}" type="presParOf" srcId="{1CE612E8-29CD-4E43-9963-6AD0922CAB78}" destId="{825DD993-35CF-4E9D-93A8-6B6E9527D87D}" srcOrd="0" destOrd="0" presId="urn:microsoft.com/office/officeart/2005/8/layout/vList4"/>
    <dgm:cxn modelId="{98E2EBFA-CCAE-4F33-9245-1B8CE1371FFA}" type="presParOf" srcId="{1CE612E8-29CD-4E43-9963-6AD0922CAB78}" destId="{53358DF4-DCFC-4273-9C67-A038F83E9853}" srcOrd="1" destOrd="0" presId="urn:microsoft.com/office/officeart/2005/8/layout/vList4"/>
    <dgm:cxn modelId="{7C99214A-AD85-43A4-96EE-702AD7327B5C}" type="presParOf" srcId="{1CE612E8-29CD-4E43-9963-6AD0922CAB78}" destId="{C6620353-32AA-4C34-B964-F1447F91C9F5}" srcOrd="2" destOrd="0" presId="urn:microsoft.com/office/officeart/2005/8/layout/vList4"/>
    <dgm:cxn modelId="{3EDAC007-A829-4695-9B8C-4C7C5A706609}" type="presParOf" srcId="{B3202CF5-F8C6-4290-9D29-A176BF1E69D2}" destId="{137BC8D9-36A0-4F5D-A13F-E3278C8B8B61}" srcOrd="5" destOrd="0" presId="urn:microsoft.com/office/officeart/2005/8/layout/vList4"/>
    <dgm:cxn modelId="{7572C26A-BF57-47D0-A30F-11FC91EB7EA2}" type="presParOf" srcId="{B3202CF5-F8C6-4290-9D29-A176BF1E69D2}" destId="{2C8F5883-CBB6-497D-9431-C95DCC2F3C9A}" srcOrd="6" destOrd="0" presId="urn:microsoft.com/office/officeart/2005/8/layout/vList4"/>
    <dgm:cxn modelId="{3B769096-7D1B-415D-9A13-1C1FEEDFC256}" type="presParOf" srcId="{2C8F5883-CBB6-497D-9431-C95DCC2F3C9A}" destId="{EBE43CEF-7490-4309-9322-40DD16FE3C22}" srcOrd="0" destOrd="0" presId="urn:microsoft.com/office/officeart/2005/8/layout/vList4"/>
    <dgm:cxn modelId="{3588C366-673D-4DAD-960C-B00855AF903F}" type="presParOf" srcId="{2C8F5883-CBB6-497D-9431-C95DCC2F3C9A}" destId="{7FF3E2B4-70A2-4714-AF4A-872FC1942A7A}" srcOrd="1" destOrd="0" presId="urn:microsoft.com/office/officeart/2005/8/layout/vList4"/>
    <dgm:cxn modelId="{1669D9DA-E720-49A5-BF1F-E5A582D6C362}" type="presParOf" srcId="{2C8F5883-CBB6-497D-9431-C95DCC2F3C9A}" destId="{30A654B9-6172-4C50-93E6-417855926FC7}" srcOrd="2" destOrd="0" presId="urn:microsoft.com/office/officeart/2005/8/layout/vList4"/>
    <dgm:cxn modelId="{030E54FC-1543-4BB7-B174-1ACE3C4FFCF6}" type="presParOf" srcId="{B3202CF5-F8C6-4290-9D29-A176BF1E69D2}" destId="{40FC1498-2EE4-4DCC-88F7-7D2626DBCDB7}" srcOrd="7" destOrd="0" presId="urn:microsoft.com/office/officeart/2005/8/layout/vList4"/>
    <dgm:cxn modelId="{3E860170-2E7E-4791-BC69-F2462765B964}" type="presParOf" srcId="{B3202CF5-F8C6-4290-9D29-A176BF1E69D2}" destId="{7743A25D-0AE5-4A07-9B8C-E12757F90E59}" srcOrd="8" destOrd="0" presId="urn:microsoft.com/office/officeart/2005/8/layout/vList4"/>
    <dgm:cxn modelId="{4B379282-AAAF-4603-A6C1-164775AAC096}" type="presParOf" srcId="{7743A25D-0AE5-4A07-9B8C-E12757F90E59}" destId="{61F52031-B0CC-4C48-A473-13A33695DDD5}" srcOrd="0" destOrd="0" presId="urn:microsoft.com/office/officeart/2005/8/layout/vList4"/>
    <dgm:cxn modelId="{06E5BA37-93D4-4AF3-8B68-E45DD73A06D5}" type="presParOf" srcId="{7743A25D-0AE5-4A07-9B8C-E12757F90E59}" destId="{B71A524E-0518-4D4C-B379-5BF896056F1E}" srcOrd="1" destOrd="0" presId="urn:microsoft.com/office/officeart/2005/8/layout/vList4"/>
    <dgm:cxn modelId="{FE31B926-DF99-4180-B64C-383CC1793C75}" type="presParOf" srcId="{7743A25D-0AE5-4A07-9B8C-E12757F90E59}" destId="{31DFC4D2-E9D8-4AD5-96F0-A255E770DFC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A72F9-B605-45AB-9390-ED2FACD79E0A}">
      <dsp:nvSpPr>
        <dsp:cNvPr id="0" name=""/>
        <dsp:cNvSpPr/>
      </dsp:nvSpPr>
      <dsp:spPr>
        <a:xfrm>
          <a:off x="826588" y="0"/>
          <a:ext cx="4417854" cy="1091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Public Corporations</a:t>
          </a:r>
        </a:p>
      </dsp:txBody>
      <dsp:txXfrm>
        <a:off x="858552" y="31964"/>
        <a:ext cx="4353926" cy="1027411"/>
      </dsp:txXfrm>
    </dsp:sp>
    <dsp:sp modelId="{DB08C524-EF05-4C51-A7F6-4599261E395D}">
      <dsp:nvSpPr>
        <dsp:cNvPr id="0" name=""/>
        <dsp:cNvSpPr/>
      </dsp:nvSpPr>
      <dsp:spPr>
        <a:xfrm>
          <a:off x="1268374" y="1091339"/>
          <a:ext cx="389623" cy="679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518"/>
              </a:lnTo>
              <a:lnTo>
                <a:pt x="389623" y="6795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D5593-FF61-402E-9311-286DAF12FA20}">
      <dsp:nvSpPr>
        <dsp:cNvPr id="0" name=""/>
        <dsp:cNvSpPr/>
      </dsp:nvSpPr>
      <dsp:spPr>
        <a:xfrm>
          <a:off x="1657997" y="1334966"/>
          <a:ext cx="4194629" cy="871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Maximize shareholder value</a:t>
          </a:r>
        </a:p>
      </dsp:txBody>
      <dsp:txXfrm>
        <a:off x="1683531" y="1360500"/>
        <a:ext cx="4143561" cy="820715"/>
      </dsp:txXfrm>
    </dsp:sp>
    <dsp:sp modelId="{9C539EF2-AECE-4B07-9875-806459BE2DE4}">
      <dsp:nvSpPr>
        <dsp:cNvPr id="0" name=""/>
        <dsp:cNvSpPr/>
      </dsp:nvSpPr>
      <dsp:spPr>
        <a:xfrm>
          <a:off x="1268374" y="1091339"/>
          <a:ext cx="389623" cy="177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060"/>
              </a:lnTo>
              <a:lnTo>
                <a:pt x="389623" y="17710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BD9D8-6609-4322-A3B6-90365152EA56}">
      <dsp:nvSpPr>
        <dsp:cNvPr id="0" name=""/>
        <dsp:cNvSpPr/>
      </dsp:nvSpPr>
      <dsp:spPr>
        <a:xfrm>
          <a:off x="1657997" y="2426508"/>
          <a:ext cx="4194629" cy="871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Stakeholders: mostly shareholders</a:t>
          </a:r>
        </a:p>
      </dsp:txBody>
      <dsp:txXfrm>
        <a:off x="1683531" y="2452042"/>
        <a:ext cx="4143561" cy="820715"/>
      </dsp:txXfrm>
    </dsp:sp>
    <dsp:sp modelId="{3CFC554A-6A3C-481D-963A-BF980413ACB4}">
      <dsp:nvSpPr>
        <dsp:cNvPr id="0" name=""/>
        <dsp:cNvSpPr/>
      </dsp:nvSpPr>
      <dsp:spPr>
        <a:xfrm>
          <a:off x="1268374" y="1091339"/>
          <a:ext cx="389623" cy="284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0397"/>
              </a:lnTo>
              <a:lnTo>
                <a:pt x="389623" y="28403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6DB93-953D-4C09-97B0-D5234EACBFEC}">
      <dsp:nvSpPr>
        <dsp:cNvPr id="0" name=""/>
        <dsp:cNvSpPr/>
      </dsp:nvSpPr>
      <dsp:spPr>
        <a:xfrm>
          <a:off x="1657997" y="3495846"/>
          <a:ext cx="4194629" cy="871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Performance metrics: mostly financial</a:t>
          </a:r>
        </a:p>
      </dsp:txBody>
      <dsp:txXfrm>
        <a:off x="1683531" y="3521380"/>
        <a:ext cx="4143561" cy="820715"/>
      </dsp:txXfrm>
    </dsp:sp>
    <dsp:sp modelId="{CC481D6E-63FB-4BD0-B682-1A0AE3D93D6A}">
      <dsp:nvSpPr>
        <dsp:cNvPr id="0" name=""/>
        <dsp:cNvSpPr/>
      </dsp:nvSpPr>
      <dsp:spPr>
        <a:xfrm>
          <a:off x="5974412" y="0"/>
          <a:ext cx="4417854" cy="1091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Public Colleges and Universities</a:t>
          </a:r>
        </a:p>
      </dsp:txBody>
      <dsp:txXfrm>
        <a:off x="6006376" y="31964"/>
        <a:ext cx="4353926" cy="1027411"/>
      </dsp:txXfrm>
    </dsp:sp>
    <dsp:sp modelId="{4CA65843-73CE-478B-8DD4-76323917BBD8}">
      <dsp:nvSpPr>
        <dsp:cNvPr id="0" name=""/>
        <dsp:cNvSpPr/>
      </dsp:nvSpPr>
      <dsp:spPr>
        <a:xfrm>
          <a:off x="6416197" y="1091339"/>
          <a:ext cx="402896" cy="65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417"/>
              </a:lnTo>
              <a:lnTo>
                <a:pt x="402896" y="65241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5DB57-0F3B-4AF8-90B9-2DC01C603340}">
      <dsp:nvSpPr>
        <dsp:cNvPr id="0" name=""/>
        <dsp:cNvSpPr/>
      </dsp:nvSpPr>
      <dsp:spPr>
        <a:xfrm>
          <a:off x="6819094" y="1307866"/>
          <a:ext cx="4194629" cy="871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Serve educational and public service mission</a:t>
          </a:r>
        </a:p>
      </dsp:txBody>
      <dsp:txXfrm>
        <a:off x="6844628" y="1333400"/>
        <a:ext cx="4143561" cy="820715"/>
      </dsp:txXfrm>
    </dsp:sp>
    <dsp:sp modelId="{EDF892A9-8643-4134-A23F-9284E5759A20}">
      <dsp:nvSpPr>
        <dsp:cNvPr id="0" name=""/>
        <dsp:cNvSpPr/>
      </dsp:nvSpPr>
      <dsp:spPr>
        <a:xfrm>
          <a:off x="6416197" y="1091339"/>
          <a:ext cx="402896" cy="1814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4585"/>
              </a:lnTo>
              <a:lnTo>
                <a:pt x="402896" y="181458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5F0B3-758E-4861-9BBC-A5C27477C544}">
      <dsp:nvSpPr>
        <dsp:cNvPr id="0" name=""/>
        <dsp:cNvSpPr/>
      </dsp:nvSpPr>
      <dsp:spPr>
        <a:xfrm>
          <a:off x="6819094" y="2399407"/>
          <a:ext cx="4194629" cy="101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Stakeholders: students, faculty, staff, alumni, lawmakers, public…</a:t>
          </a:r>
        </a:p>
      </dsp:txBody>
      <dsp:txXfrm>
        <a:off x="6848765" y="2429078"/>
        <a:ext cx="4135287" cy="953693"/>
      </dsp:txXfrm>
    </dsp:sp>
    <dsp:sp modelId="{E686D19E-1C8B-4D4A-94C2-C21B5ED073C3}">
      <dsp:nvSpPr>
        <dsp:cNvPr id="0" name=""/>
        <dsp:cNvSpPr/>
      </dsp:nvSpPr>
      <dsp:spPr>
        <a:xfrm>
          <a:off x="6416197" y="1091339"/>
          <a:ext cx="402896" cy="2976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6753"/>
              </a:lnTo>
              <a:lnTo>
                <a:pt x="402896" y="29767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B56F3-21EB-40F7-984C-CF1216CE0DDC}">
      <dsp:nvSpPr>
        <dsp:cNvPr id="0" name=""/>
        <dsp:cNvSpPr/>
      </dsp:nvSpPr>
      <dsp:spPr>
        <a:xfrm>
          <a:off x="6819094" y="3632202"/>
          <a:ext cx="4194629" cy="871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Performance metrics: broad</a:t>
          </a:r>
        </a:p>
      </dsp:txBody>
      <dsp:txXfrm>
        <a:off x="6844628" y="3657736"/>
        <a:ext cx="4143561" cy="820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3994F-6484-4B24-A4F4-D10190E66C14}">
      <dsp:nvSpPr>
        <dsp:cNvPr id="0" name=""/>
        <dsp:cNvSpPr/>
      </dsp:nvSpPr>
      <dsp:spPr>
        <a:xfrm>
          <a:off x="1283" y="0"/>
          <a:ext cx="3337470" cy="40354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Board Composition</a:t>
          </a:r>
        </a:p>
      </dsp:txBody>
      <dsp:txXfrm>
        <a:off x="1283" y="0"/>
        <a:ext cx="3337470" cy="1210627"/>
      </dsp:txXfrm>
    </dsp:sp>
    <dsp:sp modelId="{F217E068-2943-4D59-847A-CD62189CD3A2}">
      <dsp:nvSpPr>
        <dsp:cNvPr id="0" name=""/>
        <dsp:cNvSpPr/>
      </dsp:nvSpPr>
      <dsp:spPr>
        <a:xfrm>
          <a:off x="335030" y="1211809"/>
          <a:ext cx="2669976" cy="12167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Board size</a:t>
          </a:r>
        </a:p>
      </dsp:txBody>
      <dsp:txXfrm>
        <a:off x="370667" y="1247446"/>
        <a:ext cx="2598702" cy="1145461"/>
      </dsp:txXfrm>
    </dsp:sp>
    <dsp:sp modelId="{217CABCF-0C7A-4260-A3B7-708EF93D0787}">
      <dsp:nvSpPr>
        <dsp:cNvPr id="0" name=""/>
        <dsp:cNvSpPr/>
      </dsp:nvSpPr>
      <dsp:spPr>
        <a:xfrm>
          <a:off x="335030" y="2615735"/>
          <a:ext cx="2669976" cy="1216735"/>
        </a:xfrm>
        <a:prstGeom prst="roundRect">
          <a:avLst>
            <a:gd name="adj" fmla="val 10000"/>
          </a:avLst>
        </a:prstGeom>
        <a:solidFill>
          <a:schemeClr val="accent2">
            <a:hueOff val="-277196"/>
            <a:satOff val="4586"/>
            <a:lumOff val="-18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Skillsets, experiences, backgrounds</a:t>
          </a:r>
        </a:p>
      </dsp:txBody>
      <dsp:txXfrm>
        <a:off x="370667" y="2651372"/>
        <a:ext cx="2598702" cy="1145461"/>
      </dsp:txXfrm>
    </dsp:sp>
    <dsp:sp modelId="{18FB702E-2D7D-4A87-9091-D838D2B8744D}">
      <dsp:nvSpPr>
        <dsp:cNvPr id="0" name=""/>
        <dsp:cNvSpPr/>
      </dsp:nvSpPr>
      <dsp:spPr>
        <a:xfrm>
          <a:off x="3589064" y="0"/>
          <a:ext cx="3337470" cy="40354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Committee Structure</a:t>
          </a:r>
        </a:p>
      </dsp:txBody>
      <dsp:txXfrm>
        <a:off x="3589064" y="0"/>
        <a:ext cx="3337470" cy="1210627"/>
      </dsp:txXfrm>
    </dsp:sp>
    <dsp:sp modelId="{09425923-011A-46A9-880E-568F31631A2C}">
      <dsp:nvSpPr>
        <dsp:cNvPr id="0" name=""/>
        <dsp:cNvSpPr/>
      </dsp:nvSpPr>
      <dsp:spPr>
        <a:xfrm>
          <a:off x="3922811" y="1210972"/>
          <a:ext cx="2669976" cy="792799"/>
        </a:xfrm>
        <a:prstGeom prst="roundRect">
          <a:avLst>
            <a:gd name="adj" fmla="val 10000"/>
          </a:avLst>
        </a:prstGeom>
        <a:solidFill>
          <a:schemeClr val="accent2">
            <a:hueOff val="-554392"/>
            <a:satOff val="9171"/>
            <a:lumOff val="-36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committees do we need?</a:t>
          </a:r>
        </a:p>
      </dsp:txBody>
      <dsp:txXfrm>
        <a:off x="3946031" y="1234192"/>
        <a:ext cx="2623536" cy="746359"/>
      </dsp:txXfrm>
    </dsp:sp>
    <dsp:sp modelId="{A148DBB7-913C-42AB-AE41-47F1F9524E09}">
      <dsp:nvSpPr>
        <dsp:cNvPr id="0" name=""/>
        <dsp:cNvSpPr/>
      </dsp:nvSpPr>
      <dsp:spPr>
        <a:xfrm>
          <a:off x="3922811" y="2125740"/>
          <a:ext cx="2669976" cy="792799"/>
        </a:xfrm>
        <a:prstGeom prst="roundRect">
          <a:avLst>
            <a:gd name="adj" fmla="val 10000"/>
          </a:avLst>
        </a:prstGeom>
        <a:solidFill>
          <a:schemeClr val="accent2">
            <a:hueOff val="-831588"/>
            <a:satOff val="13757"/>
            <a:lumOff val="-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do we discuss in executive session?</a:t>
          </a:r>
        </a:p>
      </dsp:txBody>
      <dsp:txXfrm>
        <a:off x="3946031" y="2148960"/>
        <a:ext cx="2623536" cy="746359"/>
      </dsp:txXfrm>
    </dsp:sp>
    <dsp:sp modelId="{34ACEE97-5639-48A0-B88F-893803364473}">
      <dsp:nvSpPr>
        <dsp:cNvPr id="0" name=""/>
        <dsp:cNvSpPr/>
      </dsp:nvSpPr>
      <dsp:spPr>
        <a:xfrm>
          <a:off x="3922811" y="3040509"/>
          <a:ext cx="2669976" cy="792799"/>
        </a:xfrm>
        <a:prstGeom prst="roundRect">
          <a:avLst>
            <a:gd name="adj" fmla="val 10000"/>
          </a:avLst>
        </a:prstGeom>
        <a:solidFill>
          <a:schemeClr val="accent2">
            <a:hueOff val="-1108784"/>
            <a:satOff val="18343"/>
            <a:lumOff val="-73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staff should support?</a:t>
          </a:r>
        </a:p>
      </dsp:txBody>
      <dsp:txXfrm>
        <a:off x="3946031" y="3063729"/>
        <a:ext cx="2623536" cy="746359"/>
      </dsp:txXfrm>
    </dsp:sp>
    <dsp:sp modelId="{C086C269-2E06-439F-97F6-C23F9B532ADD}">
      <dsp:nvSpPr>
        <dsp:cNvPr id="0" name=""/>
        <dsp:cNvSpPr/>
      </dsp:nvSpPr>
      <dsp:spPr>
        <a:xfrm>
          <a:off x="7176845" y="0"/>
          <a:ext cx="3337470" cy="40354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Priorities</a:t>
          </a:r>
        </a:p>
      </dsp:txBody>
      <dsp:txXfrm>
        <a:off x="7176845" y="0"/>
        <a:ext cx="3337470" cy="1210627"/>
      </dsp:txXfrm>
    </dsp:sp>
    <dsp:sp modelId="{5D7A1887-6D0A-456A-A77F-F764DBC1DC5C}">
      <dsp:nvSpPr>
        <dsp:cNvPr id="0" name=""/>
        <dsp:cNvSpPr/>
      </dsp:nvSpPr>
      <dsp:spPr>
        <a:xfrm>
          <a:off x="7510592" y="1211809"/>
          <a:ext cx="2669976" cy="1216735"/>
        </a:xfrm>
        <a:prstGeom prst="roundRect">
          <a:avLst>
            <a:gd name="adj" fmla="val 10000"/>
          </a:avLst>
        </a:prstGeom>
        <a:solidFill>
          <a:schemeClr val="accent2">
            <a:hueOff val="-1385979"/>
            <a:satOff val="22928"/>
            <a:lumOff val="-91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are our priorities?</a:t>
          </a:r>
        </a:p>
      </dsp:txBody>
      <dsp:txXfrm>
        <a:off x="7546229" y="1247446"/>
        <a:ext cx="2598702" cy="1145461"/>
      </dsp:txXfrm>
    </dsp:sp>
    <dsp:sp modelId="{85637EB3-1DD5-4C05-8592-BD90B3C6B284}">
      <dsp:nvSpPr>
        <dsp:cNvPr id="0" name=""/>
        <dsp:cNvSpPr/>
      </dsp:nvSpPr>
      <dsp:spPr>
        <a:xfrm>
          <a:off x="7510592" y="2615735"/>
          <a:ext cx="2669976" cy="1216735"/>
        </a:xfrm>
        <a:prstGeom prst="roundRect">
          <a:avLst>
            <a:gd name="adj" fmla="val 10000"/>
          </a:avLst>
        </a:prstGeom>
        <a:solidFill>
          <a:schemeClr val="accent2">
            <a:hueOff val="-1663175"/>
            <a:satOff val="27514"/>
            <a:lumOff val="-10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When do we need information from management?</a:t>
          </a:r>
        </a:p>
      </dsp:txBody>
      <dsp:txXfrm>
        <a:off x="7546229" y="2651372"/>
        <a:ext cx="2598702" cy="11454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88CCA-0EFE-4C77-A57A-FA9EF6914B60}">
      <dsp:nvSpPr>
        <dsp:cNvPr id="0" name=""/>
        <dsp:cNvSpPr/>
      </dsp:nvSpPr>
      <dsp:spPr>
        <a:xfrm>
          <a:off x="1389206" y="52"/>
          <a:ext cx="3666748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>
              <a:solidFill>
                <a:schemeClr val="bg1"/>
              </a:solidFill>
            </a:rPr>
            <a:t>Dominant Inner Circle</a:t>
          </a:r>
          <a:endParaRPr lang="en-US" sz="2400" kern="1200">
            <a:solidFill>
              <a:schemeClr val="bg1"/>
            </a:solidFill>
          </a:endParaRPr>
        </a:p>
      </dsp:txBody>
      <dsp:txXfrm>
        <a:off x="1432058" y="42904"/>
        <a:ext cx="3581044" cy="792119"/>
      </dsp:txXfrm>
    </dsp:sp>
    <dsp:sp modelId="{F6A8A632-6836-422A-AAEB-655D601F037A}">
      <dsp:nvSpPr>
        <dsp:cNvPr id="0" name=""/>
        <dsp:cNvSpPr/>
      </dsp:nvSpPr>
      <dsp:spPr>
        <a:xfrm>
          <a:off x="1389206" y="900710"/>
          <a:ext cx="3666748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>
              <a:solidFill>
                <a:schemeClr val="bg1"/>
              </a:solidFill>
            </a:rPr>
            <a:t>Individual Convictions</a:t>
          </a:r>
          <a:endParaRPr lang="en-US" sz="2400" kern="1200">
            <a:solidFill>
              <a:schemeClr val="bg1"/>
            </a:solidFill>
          </a:endParaRPr>
        </a:p>
      </dsp:txBody>
      <dsp:txXfrm>
        <a:off x="1432058" y="943562"/>
        <a:ext cx="3581044" cy="792119"/>
      </dsp:txXfrm>
    </dsp:sp>
    <dsp:sp modelId="{A0A498A9-24D3-4D24-AFB3-DC566310CA45}">
      <dsp:nvSpPr>
        <dsp:cNvPr id="0" name=""/>
        <dsp:cNvSpPr/>
      </dsp:nvSpPr>
      <dsp:spPr>
        <a:xfrm>
          <a:off x="1389206" y="1801368"/>
          <a:ext cx="3666748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>
              <a:solidFill>
                <a:schemeClr val="bg1"/>
              </a:solidFill>
            </a:rPr>
            <a:t>Close-minded Speakers</a:t>
          </a:r>
          <a:endParaRPr lang="en-US" sz="2400" kern="1200">
            <a:solidFill>
              <a:schemeClr val="bg1"/>
            </a:solidFill>
          </a:endParaRPr>
        </a:p>
      </dsp:txBody>
      <dsp:txXfrm>
        <a:off x="1432058" y="1844220"/>
        <a:ext cx="3581044" cy="792119"/>
      </dsp:txXfrm>
    </dsp:sp>
    <dsp:sp modelId="{2536D985-F65D-46DD-B2AD-9E49637BC339}">
      <dsp:nvSpPr>
        <dsp:cNvPr id="0" name=""/>
        <dsp:cNvSpPr/>
      </dsp:nvSpPr>
      <dsp:spPr>
        <a:xfrm>
          <a:off x="1389206" y="2702026"/>
          <a:ext cx="3670332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>
              <a:solidFill>
                <a:schemeClr val="bg1"/>
              </a:solidFill>
            </a:rPr>
            <a:t>Back-channel Agitation</a:t>
          </a:r>
          <a:endParaRPr lang="en-US" sz="2400" kern="1200">
            <a:solidFill>
              <a:schemeClr val="bg1"/>
            </a:solidFill>
          </a:endParaRPr>
        </a:p>
      </dsp:txBody>
      <dsp:txXfrm>
        <a:off x="1432058" y="2744878"/>
        <a:ext cx="3584628" cy="792119"/>
      </dsp:txXfrm>
    </dsp:sp>
    <dsp:sp modelId="{6731CF0C-AE23-4C2D-A0F7-BB2BF77C5788}">
      <dsp:nvSpPr>
        <dsp:cNvPr id="0" name=""/>
        <dsp:cNvSpPr/>
      </dsp:nvSpPr>
      <dsp:spPr>
        <a:xfrm>
          <a:off x="1389206" y="3602684"/>
          <a:ext cx="3666737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Opacity</a:t>
          </a:r>
        </a:p>
      </dsp:txBody>
      <dsp:txXfrm>
        <a:off x="1432058" y="3645536"/>
        <a:ext cx="3581033" cy="792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CF991-7197-4247-9580-E0C80530C4C2}">
      <dsp:nvSpPr>
        <dsp:cNvPr id="0" name=""/>
        <dsp:cNvSpPr/>
      </dsp:nvSpPr>
      <dsp:spPr>
        <a:xfrm>
          <a:off x="1941342" y="45"/>
          <a:ext cx="3662313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Distributed Influence</a:t>
          </a:r>
        </a:p>
      </dsp:txBody>
      <dsp:txXfrm>
        <a:off x="1984023" y="42726"/>
        <a:ext cx="3576951" cy="788963"/>
      </dsp:txXfrm>
    </dsp:sp>
    <dsp:sp modelId="{753DD782-6938-432B-84A3-EAB7874DC1BD}">
      <dsp:nvSpPr>
        <dsp:cNvPr id="0" name=""/>
        <dsp:cNvSpPr/>
      </dsp:nvSpPr>
      <dsp:spPr>
        <a:xfrm>
          <a:off x="1941342" y="901581"/>
          <a:ext cx="3662313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Collective Wisdom</a:t>
          </a:r>
        </a:p>
      </dsp:txBody>
      <dsp:txXfrm>
        <a:off x="1984023" y="944262"/>
        <a:ext cx="3576951" cy="788963"/>
      </dsp:txXfrm>
    </dsp:sp>
    <dsp:sp modelId="{7FF0E2E2-D526-4C92-B5A5-D9EE459220F3}">
      <dsp:nvSpPr>
        <dsp:cNvPr id="0" name=""/>
        <dsp:cNvSpPr/>
      </dsp:nvSpPr>
      <dsp:spPr>
        <a:xfrm>
          <a:off x="1941342" y="1803117"/>
          <a:ext cx="3662313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Open-minded Listeners</a:t>
          </a:r>
        </a:p>
      </dsp:txBody>
      <dsp:txXfrm>
        <a:off x="1984023" y="1845798"/>
        <a:ext cx="3576951" cy="788963"/>
      </dsp:txXfrm>
    </dsp:sp>
    <dsp:sp modelId="{43F1F197-9E6A-4AC7-8861-961A55ED9671}">
      <dsp:nvSpPr>
        <dsp:cNvPr id="0" name=""/>
        <dsp:cNvSpPr/>
      </dsp:nvSpPr>
      <dsp:spPr>
        <a:xfrm>
          <a:off x="1941342" y="2704653"/>
          <a:ext cx="3662313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Constructive Dissent</a:t>
          </a:r>
        </a:p>
      </dsp:txBody>
      <dsp:txXfrm>
        <a:off x="1984023" y="2747334"/>
        <a:ext cx="3576951" cy="788963"/>
      </dsp:txXfrm>
    </dsp:sp>
    <dsp:sp modelId="{6D1E8C9C-8C77-400D-B353-1432DEA03B1A}">
      <dsp:nvSpPr>
        <dsp:cNvPr id="0" name=""/>
        <dsp:cNvSpPr/>
      </dsp:nvSpPr>
      <dsp:spPr>
        <a:xfrm>
          <a:off x="1941342" y="3606189"/>
          <a:ext cx="3662311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Transparency</a:t>
          </a:r>
        </a:p>
      </dsp:txBody>
      <dsp:txXfrm>
        <a:off x="1984023" y="3648870"/>
        <a:ext cx="3576949" cy="7889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CF991-7197-4247-9580-E0C80530C4C2}">
      <dsp:nvSpPr>
        <dsp:cNvPr id="0" name=""/>
        <dsp:cNvSpPr/>
      </dsp:nvSpPr>
      <dsp:spPr>
        <a:xfrm>
          <a:off x="1941342" y="45"/>
          <a:ext cx="3662313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bg1"/>
              </a:solidFill>
            </a:rPr>
            <a:t>Confidentiality</a:t>
          </a:r>
        </a:p>
      </dsp:txBody>
      <dsp:txXfrm>
        <a:off x="1984023" y="42726"/>
        <a:ext cx="3576951" cy="788963"/>
      </dsp:txXfrm>
    </dsp:sp>
    <dsp:sp modelId="{753DD782-6938-432B-84A3-EAB7874DC1BD}">
      <dsp:nvSpPr>
        <dsp:cNvPr id="0" name=""/>
        <dsp:cNvSpPr/>
      </dsp:nvSpPr>
      <dsp:spPr>
        <a:xfrm>
          <a:off x="1941342" y="901581"/>
          <a:ext cx="3662313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bg1"/>
              </a:solidFill>
            </a:rPr>
            <a:t>Diligence</a:t>
          </a:r>
        </a:p>
      </dsp:txBody>
      <dsp:txXfrm>
        <a:off x="1984023" y="944262"/>
        <a:ext cx="3576951" cy="788963"/>
      </dsp:txXfrm>
    </dsp:sp>
    <dsp:sp modelId="{7FF0E2E2-D526-4C92-B5A5-D9EE459220F3}">
      <dsp:nvSpPr>
        <dsp:cNvPr id="0" name=""/>
        <dsp:cNvSpPr/>
      </dsp:nvSpPr>
      <dsp:spPr>
        <a:xfrm>
          <a:off x="1941342" y="1803117"/>
          <a:ext cx="3662313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bg1"/>
              </a:solidFill>
            </a:rPr>
            <a:t>Respect and Trust</a:t>
          </a:r>
        </a:p>
      </dsp:txBody>
      <dsp:txXfrm>
        <a:off x="1984023" y="1845798"/>
        <a:ext cx="3576951" cy="788963"/>
      </dsp:txXfrm>
    </dsp:sp>
    <dsp:sp modelId="{43F1F197-9E6A-4AC7-8861-961A55ED9671}">
      <dsp:nvSpPr>
        <dsp:cNvPr id="0" name=""/>
        <dsp:cNvSpPr/>
      </dsp:nvSpPr>
      <dsp:spPr>
        <a:xfrm>
          <a:off x="1941342" y="2704653"/>
          <a:ext cx="3662313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bg1"/>
              </a:solidFill>
            </a:rPr>
            <a:t>Clear Expectations</a:t>
          </a:r>
        </a:p>
      </dsp:txBody>
      <dsp:txXfrm>
        <a:off x="1984023" y="2747334"/>
        <a:ext cx="3576951" cy="788963"/>
      </dsp:txXfrm>
    </dsp:sp>
    <dsp:sp modelId="{6D1E8C9C-8C77-400D-B353-1432DEA03B1A}">
      <dsp:nvSpPr>
        <dsp:cNvPr id="0" name=""/>
        <dsp:cNvSpPr/>
      </dsp:nvSpPr>
      <dsp:spPr>
        <a:xfrm>
          <a:off x="1941342" y="3606189"/>
          <a:ext cx="3662311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bg1"/>
              </a:solidFill>
            </a:rPr>
            <a:t>Mutual Accountability</a:t>
          </a:r>
        </a:p>
      </dsp:txBody>
      <dsp:txXfrm>
        <a:off x="1984023" y="3648870"/>
        <a:ext cx="3576949" cy="7889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88CCA-0EFE-4C77-A57A-FA9EF6914B60}">
      <dsp:nvSpPr>
        <dsp:cNvPr id="0" name=""/>
        <dsp:cNvSpPr/>
      </dsp:nvSpPr>
      <dsp:spPr>
        <a:xfrm>
          <a:off x="1389206" y="52"/>
          <a:ext cx="3670332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Seepage</a:t>
          </a:r>
        </a:p>
      </dsp:txBody>
      <dsp:txXfrm>
        <a:off x="1432058" y="42904"/>
        <a:ext cx="3584628" cy="792119"/>
      </dsp:txXfrm>
    </dsp:sp>
    <dsp:sp modelId="{F6A8A632-6836-422A-AAEB-655D601F037A}">
      <dsp:nvSpPr>
        <dsp:cNvPr id="0" name=""/>
        <dsp:cNvSpPr/>
      </dsp:nvSpPr>
      <dsp:spPr>
        <a:xfrm>
          <a:off x="1389206" y="900710"/>
          <a:ext cx="3670332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Disengagement</a:t>
          </a:r>
        </a:p>
      </dsp:txBody>
      <dsp:txXfrm>
        <a:off x="1432058" y="943562"/>
        <a:ext cx="3584628" cy="792119"/>
      </dsp:txXfrm>
    </dsp:sp>
    <dsp:sp modelId="{A0A498A9-24D3-4D24-AFB3-DC566310CA45}">
      <dsp:nvSpPr>
        <dsp:cNvPr id="0" name=""/>
        <dsp:cNvSpPr/>
      </dsp:nvSpPr>
      <dsp:spPr>
        <a:xfrm>
          <a:off x="1389206" y="1801368"/>
          <a:ext cx="3670332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Disregard </a:t>
          </a:r>
          <a:r>
            <a:rPr lang="en-US" sz="2400" kern="1200">
              <a:solidFill>
                <a:schemeClr val="bg1"/>
              </a:solidFill>
              <a:latin typeface="Century Gothic" panose="020F0302020204030204"/>
              <a:ea typeface="+mn-ea"/>
              <a:cs typeface="+mn-cs"/>
            </a:rPr>
            <a:t>and</a:t>
          </a:r>
          <a:r>
            <a:rPr lang="en-US" sz="2400" kern="1200">
              <a:solidFill>
                <a:schemeClr val="bg1"/>
              </a:solidFill>
            </a:rPr>
            <a:t> Distrust</a:t>
          </a:r>
        </a:p>
      </dsp:txBody>
      <dsp:txXfrm>
        <a:off x="1432058" y="1844220"/>
        <a:ext cx="3584628" cy="792119"/>
      </dsp:txXfrm>
    </dsp:sp>
    <dsp:sp modelId="{2536D985-F65D-46DD-B2AD-9E49637BC339}">
      <dsp:nvSpPr>
        <dsp:cNvPr id="0" name=""/>
        <dsp:cNvSpPr/>
      </dsp:nvSpPr>
      <dsp:spPr>
        <a:xfrm>
          <a:off x="1389206" y="2702026"/>
          <a:ext cx="3670332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Ambiguous Expectations</a:t>
          </a:r>
        </a:p>
      </dsp:txBody>
      <dsp:txXfrm>
        <a:off x="1432058" y="2744878"/>
        <a:ext cx="3584628" cy="792119"/>
      </dsp:txXfrm>
    </dsp:sp>
    <dsp:sp modelId="{6731CF0C-AE23-4C2D-A0F7-BB2BF77C5788}">
      <dsp:nvSpPr>
        <dsp:cNvPr id="0" name=""/>
        <dsp:cNvSpPr/>
      </dsp:nvSpPr>
      <dsp:spPr>
        <a:xfrm>
          <a:off x="1389206" y="3602684"/>
          <a:ext cx="3666737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Collective</a:t>
          </a:r>
          <a:r>
            <a:rPr lang="en-US" sz="2400" kern="1200">
              <a:solidFill>
                <a:schemeClr val="bg1">
                  <a:alpha val="67000"/>
                </a:schemeClr>
              </a:solidFill>
            </a:rPr>
            <a:t> </a:t>
          </a:r>
          <a:r>
            <a:rPr lang="en-US" sz="2400" kern="120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Immunity</a:t>
          </a:r>
        </a:p>
      </dsp:txBody>
      <dsp:txXfrm>
        <a:off x="1432058" y="3645536"/>
        <a:ext cx="3581033" cy="7921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1C558-95EF-4E3F-8F8B-B707DA7B1E5E}">
      <dsp:nvSpPr>
        <dsp:cNvPr id="0" name=""/>
        <dsp:cNvSpPr/>
      </dsp:nvSpPr>
      <dsp:spPr>
        <a:xfrm>
          <a:off x="0" y="0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1. Create a culture of inclusion.</a:t>
          </a:r>
        </a:p>
      </dsp:txBody>
      <dsp:txXfrm>
        <a:off x="1914329" y="0"/>
        <a:ext cx="7630362" cy="1078177"/>
      </dsp:txXfrm>
    </dsp:sp>
    <dsp:sp modelId="{06458E96-B179-4228-985F-6C1185D5CB49}">
      <dsp:nvSpPr>
        <dsp:cNvPr id="0" name=""/>
        <dsp:cNvSpPr/>
      </dsp:nvSpPr>
      <dsp:spPr>
        <a:xfrm>
          <a:off x="180354" y="108759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A4F88-AA19-4D2E-B56E-96B0774E20EA}">
      <dsp:nvSpPr>
        <dsp:cNvPr id="0" name=""/>
        <dsp:cNvSpPr/>
      </dsp:nvSpPr>
      <dsp:spPr>
        <a:xfrm>
          <a:off x="0" y="1083568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46028"/>
            <a:satOff val="-1307"/>
            <a:lumOff val="63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 2. Uphold basic fiduciary duties.</a:t>
          </a:r>
        </a:p>
      </dsp:txBody>
      <dsp:txXfrm>
        <a:off x="1914329" y="1083568"/>
        <a:ext cx="7630362" cy="1078177"/>
      </dsp:txXfrm>
    </dsp:sp>
    <dsp:sp modelId="{B46295DA-5CD5-4445-B368-319C7618543A}">
      <dsp:nvSpPr>
        <dsp:cNvPr id="0" name=""/>
        <dsp:cNvSpPr/>
      </dsp:nvSpPr>
      <dsp:spPr>
        <a:xfrm>
          <a:off x="180354" y="1192977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DD993-35CF-4E9D-93A8-6B6E9527D87D}">
      <dsp:nvSpPr>
        <dsp:cNvPr id="0" name=""/>
        <dsp:cNvSpPr/>
      </dsp:nvSpPr>
      <dsp:spPr>
        <a:xfrm>
          <a:off x="0" y="2167136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92056"/>
            <a:satOff val="-2614"/>
            <a:lumOff val="126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 3. Cultivate a healthy relationship with the president.</a:t>
          </a:r>
        </a:p>
      </dsp:txBody>
      <dsp:txXfrm>
        <a:off x="1914329" y="2167136"/>
        <a:ext cx="7630362" cy="1078177"/>
      </dsp:txXfrm>
    </dsp:sp>
    <dsp:sp modelId="{53358DF4-DCFC-4273-9C67-A038F83E9853}">
      <dsp:nvSpPr>
        <dsp:cNvPr id="0" name=""/>
        <dsp:cNvSpPr/>
      </dsp:nvSpPr>
      <dsp:spPr>
        <a:xfrm>
          <a:off x="180354" y="2277097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43CEF-7490-4309-9322-40DD16FE3C22}">
      <dsp:nvSpPr>
        <dsp:cNvPr id="0" name=""/>
        <dsp:cNvSpPr/>
      </dsp:nvSpPr>
      <dsp:spPr>
        <a:xfrm>
          <a:off x="0" y="3250704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138084"/>
            <a:satOff val="-3920"/>
            <a:lumOff val="189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4. Select an effective board chair.</a:t>
          </a:r>
        </a:p>
      </dsp:txBody>
      <dsp:txXfrm>
        <a:off x="1914329" y="3250704"/>
        <a:ext cx="7630362" cy="1078177"/>
      </dsp:txXfrm>
    </dsp:sp>
    <dsp:sp modelId="{7FF3E2B4-70A2-4714-AF4A-872FC1942A7A}">
      <dsp:nvSpPr>
        <dsp:cNvPr id="0" name=""/>
        <dsp:cNvSpPr/>
      </dsp:nvSpPr>
      <dsp:spPr>
        <a:xfrm>
          <a:off x="180354" y="3358438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52031-B0CC-4C48-A473-13A33695DDD5}">
      <dsp:nvSpPr>
        <dsp:cNvPr id="0" name=""/>
        <dsp:cNvSpPr/>
      </dsp:nvSpPr>
      <dsp:spPr>
        <a:xfrm>
          <a:off x="0" y="4334272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184113"/>
            <a:satOff val="-5227"/>
            <a:lumOff val="25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5. Establish a strong governance committee.</a:t>
          </a:r>
        </a:p>
      </dsp:txBody>
      <dsp:txXfrm>
        <a:off x="1914329" y="4334272"/>
        <a:ext cx="7630362" cy="1078177"/>
      </dsp:txXfrm>
    </dsp:sp>
    <dsp:sp modelId="{B71A524E-0518-4D4C-B379-5BF896056F1E}">
      <dsp:nvSpPr>
        <dsp:cNvPr id="0" name=""/>
        <dsp:cNvSpPr/>
      </dsp:nvSpPr>
      <dsp:spPr>
        <a:xfrm>
          <a:off x="180354" y="4442452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1C558-95EF-4E3F-8F8B-B707DA7B1E5E}">
      <dsp:nvSpPr>
        <dsp:cNvPr id="0" name=""/>
        <dsp:cNvSpPr/>
      </dsp:nvSpPr>
      <dsp:spPr>
        <a:xfrm>
          <a:off x="0" y="0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6. Delegate appropriate decision-making authority to committees.</a:t>
          </a:r>
          <a:endParaRPr lang="en-US" sz="2300" b="1" kern="1200"/>
        </a:p>
      </dsp:txBody>
      <dsp:txXfrm>
        <a:off x="1914329" y="0"/>
        <a:ext cx="7630362" cy="1078177"/>
      </dsp:txXfrm>
    </dsp:sp>
    <dsp:sp modelId="{06458E96-B179-4228-985F-6C1185D5CB49}">
      <dsp:nvSpPr>
        <dsp:cNvPr id="0" name=""/>
        <dsp:cNvSpPr/>
      </dsp:nvSpPr>
      <dsp:spPr>
        <a:xfrm>
          <a:off x="180354" y="108759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A4F88-AA19-4D2E-B56E-96B0774E20EA}">
      <dsp:nvSpPr>
        <dsp:cNvPr id="0" name=""/>
        <dsp:cNvSpPr/>
      </dsp:nvSpPr>
      <dsp:spPr>
        <a:xfrm>
          <a:off x="0" y="1069501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46028"/>
            <a:satOff val="-1307"/>
            <a:lumOff val="63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7. Consider strategic risk factors.</a:t>
          </a:r>
        </a:p>
      </dsp:txBody>
      <dsp:txXfrm>
        <a:off x="1914329" y="1069501"/>
        <a:ext cx="7630362" cy="1078177"/>
      </dsp:txXfrm>
    </dsp:sp>
    <dsp:sp modelId="{B46295DA-5CD5-4445-B368-319C7618543A}">
      <dsp:nvSpPr>
        <dsp:cNvPr id="0" name=""/>
        <dsp:cNvSpPr/>
      </dsp:nvSpPr>
      <dsp:spPr>
        <a:xfrm>
          <a:off x="180354" y="1192977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DD993-35CF-4E9D-93A8-6B6E9527D87D}">
      <dsp:nvSpPr>
        <dsp:cNvPr id="0" name=""/>
        <dsp:cNvSpPr/>
      </dsp:nvSpPr>
      <dsp:spPr>
        <a:xfrm>
          <a:off x="0" y="2167136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92056"/>
            <a:satOff val="-2614"/>
            <a:lumOff val="126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8. Provide appropriate oversight of academic quality.</a:t>
          </a:r>
        </a:p>
      </dsp:txBody>
      <dsp:txXfrm>
        <a:off x="1914329" y="2167136"/>
        <a:ext cx="7630362" cy="1078177"/>
      </dsp:txXfrm>
    </dsp:sp>
    <dsp:sp modelId="{53358DF4-DCFC-4273-9C67-A038F83E9853}">
      <dsp:nvSpPr>
        <dsp:cNvPr id="0" name=""/>
        <dsp:cNvSpPr/>
      </dsp:nvSpPr>
      <dsp:spPr>
        <a:xfrm>
          <a:off x="180354" y="2277097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43CEF-7490-4309-9322-40DD16FE3C22}">
      <dsp:nvSpPr>
        <dsp:cNvPr id="0" name=""/>
        <dsp:cNvSpPr/>
      </dsp:nvSpPr>
      <dsp:spPr>
        <a:xfrm>
          <a:off x="0" y="3250704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138084"/>
            <a:satOff val="-3920"/>
            <a:lumOff val="189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9. Develop a renewed commitment to shared governance.</a:t>
          </a:r>
        </a:p>
      </dsp:txBody>
      <dsp:txXfrm>
        <a:off x="1914329" y="3250704"/>
        <a:ext cx="7630362" cy="1078177"/>
      </dsp:txXfrm>
    </dsp:sp>
    <dsp:sp modelId="{7FF3E2B4-70A2-4714-AF4A-872FC1942A7A}">
      <dsp:nvSpPr>
        <dsp:cNvPr id="0" name=""/>
        <dsp:cNvSpPr/>
      </dsp:nvSpPr>
      <dsp:spPr>
        <a:xfrm>
          <a:off x="180354" y="3358438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52031-B0CC-4C48-A473-13A33695DDD5}">
      <dsp:nvSpPr>
        <dsp:cNvPr id="0" name=""/>
        <dsp:cNvSpPr/>
      </dsp:nvSpPr>
      <dsp:spPr>
        <a:xfrm>
          <a:off x="0" y="4334272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184113"/>
            <a:satOff val="-5227"/>
            <a:lumOff val="25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10. Focus on accountability.</a:t>
          </a:r>
        </a:p>
      </dsp:txBody>
      <dsp:txXfrm>
        <a:off x="1914329" y="4334272"/>
        <a:ext cx="7630362" cy="1078177"/>
      </dsp:txXfrm>
    </dsp:sp>
    <dsp:sp modelId="{B71A524E-0518-4D4C-B379-5BF896056F1E}">
      <dsp:nvSpPr>
        <dsp:cNvPr id="0" name=""/>
        <dsp:cNvSpPr/>
      </dsp:nvSpPr>
      <dsp:spPr>
        <a:xfrm>
          <a:off x="180354" y="4442452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CB75C5B-1F7B-B649-9D90-AAD8EB591B00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5BE96BD-CF59-AD4F-AF70-0090B485F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8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E96BD-CF59-AD4F-AF70-0090B485F1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7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E96BD-CF59-AD4F-AF70-0090B485F1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0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E96BD-CF59-AD4F-AF70-0090B485F1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6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E96BD-CF59-AD4F-AF70-0090B485F1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7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284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25E2-0C7D-A16E-A3B7-5AE54CA8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ACAF46-26E8-176F-9E23-95CBD1870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25E2-0C7D-A16E-A3B7-5AE54CA8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86215-12C8-D0CA-5942-8A089F352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4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hite_Partner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purple number on a black background&#10;&#10;Description automatically generated">
            <a:extLst>
              <a:ext uri="{FF2B5EF4-FFF2-40B4-BE49-F238E27FC236}">
                <a16:creationId xmlns:a16="http://schemas.microsoft.com/office/drawing/2014/main" id="{126C6D75-F31A-4957-A8CC-DD9F13FAFB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2075" y="5785064"/>
            <a:ext cx="3179805" cy="56782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98339A-8689-313C-853A-6E091D53A4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5241" y="5735637"/>
            <a:ext cx="2598737" cy="615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402841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60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B Quick Tak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57293" y="981076"/>
            <a:ext cx="3200400" cy="3981449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[Insert Title Here]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57293" y="4962524"/>
            <a:ext cx="3200400" cy="72791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An AGB Quick Take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708A06-DBB8-83E0-DEF8-DCEE7B3137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88093" y="981076"/>
            <a:ext cx="3200400" cy="3981449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[Insert picture/ headshot here]</a:t>
            </a:r>
          </a:p>
        </p:txBody>
      </p:sp>
    </p:spTree>
    <p:extLst>
      <p:ext uri="{BB962C8B-B14F-4D97-AF65-F5344CB8AC3E}">
        <p14:creationId xmlns:p14="http://schemas.microsoft.com/office/powerpoint/2010/main" val="117867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urple_Partner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223A7-2694-C5B5-5E01-FECFDEB2D0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12075" y="5785064"/>
            <a:ext cx="3179805" cy="567822"/>
          </a:xfrm>
          <a:prstGeom prst="rect">
            <a:avLst/>
          </a:prstGeom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B0269248-2E37-7DD6-84A2-41956C07C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5241" y="5735637"/>
            <a:ext cx="2598737" cy="615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267444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1D0F-929E-7DA4-06B2-E0E65226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917C1-46D0-4761-EBA0-7BAD08CB8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8609D-AB22-1FFE-1544-D56D59424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3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1D0F-929E-7DA4-06B2-E0E65226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917C1-46D0-4761-EBA0-7BAD08CB8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7C3A6D-4C22-F9CE-E46E-0D8A5094A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4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6C4A-82BD-05E3-44A8-CA9CA8B5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02"/>
            <a:ext cx="10515600" cy="206641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7A31B-BDE0-D6A1-052F-95CBE1D08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99D3EA-C139-2CBA-284A-61AEE2BC1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0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6C4A-82BD-05E3-44A8-CA9CA8B5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02"/>
            <a:ext cx="10515600" cy="206641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7A31B-BDE0-D6A1-052F-95CBE1D08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6416F-FDCB-E42E-D7F7-75663EF6E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4EDC14-7C29-9814-211B-F05D1E1F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48519-076F-9775-5157-970225BA3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5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56D62-C52E-1814-3A61-98DECC492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F98554-C70B-9EDA-C572-8EF0D21800C5}"/>
              </a:ext>
            </a:extLst>
          </p:cNvPr>
          <p:cNvSpPr txBox="1">
            <a:spLocks/>
          </p:cNvSpPr>
          <p:nvPr userDrawn="1"/>
        </p:nvSpPr>
        <p:spPr>
          <a:xfrm>
            <a:off x="838200" y="6451047"/>
            <a:ext cx="2312504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/>
              <a:t>© AGB 2026</a:t>
            </a:r>
          </a:p>
        </p:txBody>
      </p:sp>
    </p:spTree>
    <p:extLst>
      <p:ext uri="{BB962C8B-B14F-4D97-AF65-F5344CB8AC3E}">
        <p14:creationId xmlns:p14="http://schemas.microsoft.com/office/powerpoint/2010/main" val="257533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49" r:id="rId3"/>
    <p:sldLayoutId id="2147483667" r:id="rId4"/>
    <p:sldLayoutId id="2147483665" r:id="rId5"/>
    <p:sldLayoutId id="2147483650" r:id="rId6"/>
    <p:sldLayoutId id="2147483661" r:id="rId7"/>
    <p:sldLayoutId id="2147483662" r:id="rId8"/>
    <p:sldLayoutId id="2147483651" r:id="rId9"/>
    <p:sldLayoutId id="2147483654" r:id="rId10"/>
    <p:sldLayoutId id="21474836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2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2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agb.org/product/top-strategic-issues-for-boards-2024-2025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5410-63CE-B24E-ED86-0B8A89FA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013" y="2590014"/>
            <a:ext cx="11173905" cy="1677971"/>
          </a:xfrm>
        </p:spPr>
        <p:txBody>
          <a:bodyPr/>
          <a:lstStyle/>
          <a:p>
            <a:r>
              <a:rPr lang="en-US"/>
              <a:t>About AGB: Vision, Mission, Values, Membership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E496B7-E59A-9035-06BC-7D2FAA95E65B}"/>
              </a:ext>
            </a:extLst>
          </p:cNvPr>
          <p:cNvSpPr txBox="1">
            <a:spLocks/>
          </p:cNvSpPr>
          <p:nvPr/>
        </p:nvSpPr>
        <p:spPr>
          <a:xfrm>
            <a:off x="7326197" y="197963"/>
            <a:ext cx="4865803" cy="16779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0">
                <a:solidFill>
                  <a:schemeClr val="accent4"/>
                </a:solidFill>
              </a:rPr>
              <a:t>~</a:t>
            </a:r>
            <a:r>
              <a:rPr lang="en-US" sz="1400">
                <a:solidFill>
                  <a:schemeClr val="accent4"/>
                </a:solidFill>
              </a:rPr>
              <a:t>DELETE THIS BOX BEFORE USING~</a:t>
            </a:r>
          </a:p>
          <a:p>
            <a:r>
              <a:rPr lang="en-US" sz="1400">
                <a:solidFill>
                  <a:schemeClr val="accent4"/>
                </a:solidFill>
              </a:rPr>
              <a:t>This collection of slides can be used to augment a wide variety of presentations on AGB and governance.</a:t>
            </a:r>
          </a:p>
          <a:p>
            <a:endParaRPr lang="en-US" sz="1400">
              <a:solidFill>
                <a:schemeClr val="accent4"/>
              </a:solidFill>
            </a:endParaRPr>
          </a:p>
          <a:p>
            <a:r>
              <a:rPr lang="en-US" sz="1400">
                <a:solidFill>
                  <a:schemeClr val="accent4"/>
                </a:solidFill>
              </a:rPr>
              <a:t> It is not meant to be a single presentation. You can copy/paste any of these slides into your own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20819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4101E-8E5A-549F-35E9-269A5AFE1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Content Placeholder 5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60E2E16A-26CA-B0FA-41FA-30D1C082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20" y="721777"/>
            <a:ext cx="4115716" cy="149617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8FE6C9-B999-3E2B-1586-20642107855B}"/>
              </a:ext>
            </a:extLst>
          </p:cNvPr>
          <p:cNvSpPr txBox="1"/>
          <p:nvPr/>
        </p:nvSpPr>
        <p:spPr>
          <a:xfrm>
            <a:off x="333428" y="2814402"/>
            <a:ext cx="30501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Embrace board independence—</a:t>
            </a:r>
            <a:r>
              <a:rPr lang="en-US" sz="1400">
                <a:solidFill>
                  <a:srgbClr val="000000"/>
                </a:solidFill>
              </a:rPr>
              <a:t>even in the face of political, legislative, or other outside pressure—and trustees’ responsibility to act in their institution’s best interest.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E3671-A604-EB11-8491-73450F7E5A3C}"/>
              </a:ext>
            </a:extLst>
          </p:cNvPr>
          <p:cNvSpPr txBox="1"/>
          <p:nvPr/>
        </p:nvSpPr>
        <p:spPr>
          <a:xfrm>
            <a:off x="3716992" y="2814402"/>
            <a:ext cx="24227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Build a relationship of trust </a:t>
            </a:r>
            <a:r>
              <a:rPr lang="en-US" sz="1400">
                <a:solidFill>
                  <a:srgbClr val="000000"/>
                </a:solidFill>
              </a:rPr>
              <a:t>and mutual support with the president.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5E74E-90D2-2C95-A3A4-799391C18BC2}"/>
              </a:ext>
            </a:extLst>
          </p:cNvPr>
          <p:cNvSpPr txBox="1"/>
          <p:nvPr/>
        </p:nvSpPr>
        <p:spPr>
          <a:xfrm>
            <a:off x="6473154" y="2814402"/>
            <a:ext cx="26292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Discuss and decide, </a:t>
            </a:r>
            <a:r>
              <a:rPr lang="en-US" sz="1400" b="1" i="1"/>
              <a:t>before a crisis</a:t>
            </a:r>
            <a:r>
              <a:rPr lang="en-US" sz="1400" b="1"/>
              <a:t>,</a:t>
            </a:r>
            <a:r>
              <a:rPr lang="en-US" sz="1400"/>
              <a:t> </a:t>
            </a:r>
            <a:r>
              <a:rPr lang="en-US" sz="1400">
                <a:solidFill>
                  <a:srgbClr val="000000"/>
                </a:solidFill>
              </a:rPr>
              <a:t>how the board empowers or backs the president in cases of public stances or freedom of speech issues.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12F55-A2EF-EC7B-9368-33C5947A4062}"/>
              </a:ext>
            </a:extLst>
          </p:cNvPr>
          <p:cNvSpPr txBox="1"/>
          <p:nvPr/>
        </p:nvSpPr>
        <p:spPr>
          <a:xfrm>
            <a:off x="9435838" y="2770355"/>
            <a:ext cx="24227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Use orientation, regular assessment, and continuing board education</a:t>
            </a:r>
            <a:r>
              <a:rPr lang="en-US" sz="1400" b="1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to ensure board members share a cohesive understanding of principles of trusteeship and good governance.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811DC5-7321-441F-1170-A7852D77C10B}"/>
              </a:ext>
            </a:extLst>
          </p:cNvPr>
          <p:cNvSpPr/>
          <p:nvPr/>
        </p:nvSpPr>
        <p:spPr>
          <a:xfrm>
            <a:off x="8023414" y="721777"/>
            <a:ext cx="3835158" cy="7594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What is the role of the board?</a:t>
            </a:r>
          </a:p>
        </p:txBody>
      </p:sp>
    </p:spTree>
    <p:extLst>
      <p:ext uri="{BB962C8B-B14F-4D97-AF65-F5344CB8AC3E}">
        <p14:creationId xmlns:p14="http://schemas.microsoft.com/office/powerpoint/2010/main" val="25122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4101E-8E5A-549F-35E9-269A5AFE1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0E2E16A-26CA-B0FA-41FA-30D1C082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320" y="722771"/>
            <a:ext cx="4115716" cy="149418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8FE6C9-B999-3E2B-1586-20642107855B}"/>
              </a:ext>
            </a:extLst>
          </p:cNvPr>
          <p:cNvSpPr txBox="1"/>
          <p:nvPr/>
        </p:nvSpPr>
        <p:spPr>
          <a:xfrm>
            <a:off x="333428" y="2814402"/>
            <a:ext cx="242273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Have a leadership transition plan in place before there is a need; </a:t>
            </a:r>
            <a:br>
              <a:rPr lang="en-US" sz="1400" b="1"/>
            </a:br>
            <a:r>
              <a:rPr lang="en-US" sz="1400">
                <a:solidFill>
                  <a:srgbClr val="000000"/>
                </a:solidFill>
              </a:rPr>
              <a:t>be ready to search for and select the best candidate to lead the institution.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E3671-A604-EB11-8491-73450F7E5A3C}"/>
              </a:ext>
            </a:extLst>
          </p:cNvPr>
          <p:cNvSpPr txBox="1"/>
          <p:nvPr/>
        </p:nvSpPr>
        <p:spPr>
          <a:xfrm>
            <a:off x="2821580" y="2814402"/>
            <a:ext cx="2209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Provide regular assessment and coaching and development opportunities, </a:t>
            </a:r>
            <a:r>
              <a:rPr lang="en-US" sz="1400">
                <a:solidFill>
                  <a:srgbClr val="000000"/>
                </a:solidFill>
              </a:rPr>
              <a:t>with constructive feedback to support presidents and CEOs in what are increasingly difficult positions.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5E74E-90D2-2C95-A3A4-799391C18BC2}"/>
              </a:ext>
            </a:extLst>
          </p:cNvPr>
          <p:cNvSpPr txBox="1"/>
          <p:nvPr/>
        </p:nvSpPr>
        <p:spPr>
          <a:xfrm>
            <a:off x="5099960" y="2814402"/>
            <a:ext cx="206996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Cultivate future leaders </a:t>
            </a:r>
            <a:r>
              <a:rPr lang="en-US" sz="1400">
                <a:solidFill>
                  <a:srgbClr val="000000"/>
                </a:solidFill>
              </a:rPr>
              <a:t>at the provost and cabinet level to create a leadership pipeline.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12F55-A2EF-EC7B-9368-33C5947A4062}"/>
              </a:ext>
            </a:extLst>
          </p:cNvPr>
          <p:cNvSpPr txBox="1"/>
          <p:nvPr/>
        </p:nvSpPr>
        <p:spPr>
          <a:xfrm>
            <a:off x="7273839" y="2817238"/>
            <a:ext cx="19920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Ensure that board members have, or get, the education and skills </a:t>
            </a:r>
            <a:r>
              <a:rPr lang="en-US" sz="1400">
                <a:solidFill>
                  <a:srgbClr val="000000"/>
                </a:solidFill>
              </a:rPr>
              <a:t>to fill future chair or committee positions. Search for new volunteers strategically.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811DC5-7321-441F-1170-A7852D77C10B}"/>
              </a:ext>
            </a:extLst>
          </p:cNvPr>
          <p:cNvSpPr/>
          <p:nvPr/>
        </p:nvSpPr>
        <p:spPr>
          <a:xfrm>
            <a:off x="8023414" y="721777"/>
            <a:ext cx="3835158" cy="7594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What is the role of the board?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A6FF0-BC72-A118-53CC-7925C9E3EB00}"/>
              </a:ext>
            </a:extLst>
          </p:cNvPr>
          <p:cNvSpPr txBox="1"/>
          <p:nvPr/>
        </p:nvSpPr>
        <p:spPr>
          <a:xfrm>
            <a:off x="9516881" y="2814402"/>
            <a:ext cx="22098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Prepare a succession plan for the board professional role</a:t>
            </a:r>
            <a:r>
              <a:rPr lang="en-US" sz="1400"/>
              <a:t>, </a:t>
            </a:r>
            <a:r>
              <a:rPr lang="en-US" sz="1400">
                <a:solidFill>
                  <a:srgbClr val="000000"/>
                </a:solidFill>
              </a:rPr>
              <a:t>which is critical as a line of communication between leadership and the board and for the preservation of institutional knowledge. </a:t>
            </a:r>
          </a:p>
        </p:txBody>
      </p:sp>
    </p:spTree>
    <p:extLst>
      <p:ext uri="{BB962C8B-B14F-4D97-AF65-F5344CB8AC3E}">
        <p14:creationId xmlns:p14="http://schemas.microsoft.com/office/powerpoint/2010/main" val="294372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4101E-8E5A-549F-35E9-269A5AFE1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0E2E16A-26CA-B0FA-41FA-30D1C082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5166" y="722771"/>
            <a:ext cx="4104024" cy="149418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8FE6C9-B999-3E2B-1586-20642107855B}"/>
              </a:ext>
            </a:extLst>
          </p:cNvPr>
          <p:cNvSpPr txBox="1"/>
          <p:nvPr/>
        </p:nvSpPr>
        <p:spPr>
          <a:xfrm>
            <a:off x="333428" y="2814402"/>
            <a:ext cx="242273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Design a student-centered, user-friendly experience </a:t>
            </a:r>
            <a:r>
              <a:rPr lang="en-US" sz="1400">
                <a:solidFill>
                  <a:srgbClr val="000000"/>
                </a:solidFill>
              </a:rPr>
              <a:t>from enrollment to graduation, leveraging trustees’ business and corporate experience.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E3671-A604-EB11-8491-73450F7E5A3C}"/>
              </a:ext>
            </a:extLst>
          </p:cNvPr>
          <p:cNvSpPr txBox="1"/>
          <p:nvPr/>
        </p:nvSpPr>
        <p:spPr>
          <a:xfrm>
            <a:off x="2821580" y="2814402"/>
            <a:ext cx="202741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Have a clear understanding on what student success metrics </a:t>
            </a:r>
            <a:r>
              <a:rPr lang="en-US" sz="1400" b="1" i="1"/>
              <a:t>are</a:t>
            </a:r>
            <a:r>
              <a:rPr lang="en-US" sz="1400" b="1"/>
              <a:t> and </a:t>
            </a:r>
            <a:r>
              <a:rPr lang="en-US" sz="1400" b="1" i="1"/>
              <a:t>should be.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5E74E-90D2-2C95-A3A4-799391C18BC2}"/>
              </a:ext>
            </a:extLst>
          </p:cNvPr>
          <p:cNvSpPr txBox="1"/>
          <p:nvPr/>
        </p:nvSpPr>
        <p:spPr>
          <a:xfrm>
            <a:off x="5099960" y="2814402"/>
            <a:ext cx="217387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Ensure that offerings meet students’ desire for career preparation </a:t>
            </a:r>
            <a:r>
              <a:rPr lang="en-US" sz="1400">
                <a:solidFill>
                  <a:srgbClr val="000000"/>
                </a:solidFill>
              </a:rPr>
              <a:t>and job skills alongside traditional academics. Make sure the return on investment is clear.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12F55-A2EF-EC7B-9368-33C5947A4062}"/>
              </a:ext>
            </a:extLst>
          </p:cNvPr>
          <p:cNvSpPr txBox="1"/>
          <p:nvPr/>
        </p:nvSpPr>
        <p:spPr>
          <a:xfrm>
            <a:off x="7524801" y="2814402"/>
            <a:ext cx="19920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Request metrics </a:t>
            </a:r>
            <a:r>
              <a:rPr lang="en-US" sz="1400">
                <a:solidFill>
                  <a:srgbClr val="000000"/>
                </a:solidFill>
              </a:rPr>
              <a:t>to understand the diversity of the student body and use an equity lens in all decision-making.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811DC5-7321-441F-1170-A7852D77C10B}"/>
              </a:ext>
            </a:extLst>
          </p:cNvPr>
          <p:cNvSpPr/>
          <p:nvPr/>
        </p:nvSpPr>
        <p:spPr>
          <a:xfrm>
            <a:off x="8023414" y="721777"/>
            <a:ext cx="3835158" cy="7594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What is the role of the board?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A6FF0-BC72-A118-53CC-7925C9E3EB00}"/>
              </a:ext>
            </a:extLst>
          </p:cNvPr>
          <p:cNvSpPr txBox="1"/>
          <p:nvPr/>
        </p:nvSpPr>
        <p:spPr>
          <a:xfrm>
            <a:off x="9516881" y="2814402"/>
            <a:ext cx="22098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Understand what institutional policies are and should be in place </a:t>
            </a:r>
            <a:r>
              <a:rPr lang="en-US" sz="1400">
                <a:solidFill>
                  <a:srgbClr val="000000"/>
                </a:solidFill>
              </a:rPr>
              <a:t>to foster student safety, democratic citizenship, and respectful and honest conversations on campus.</a:t>
            </a:r>
          </a:p>
        </p:txBody>
      </p:sp>
    </p:spTree>
    <p:extLst>
      <p:ext uri="{BB962C8B-B14F-4D97-AF65-F5344CB8AC3E}">
        <p14:creationId xmlns:p14="http://schemas.microsoft.com/office/powerpoint/2010/main" val="346397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4101E-8E5A-549F-35E9-269A5AFE1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0E2E16A-26CA-B0FA-41FA-30D1C082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2434" y="721777"/>
            <a:ext cx="4109487" cy="149617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8FE6C9-B999-3E2B-1586-20642107855B}"/>
              </a:ext>
            </a:extLst>
          </p:cNvPr>
          <p:cNvSpPr txBox="1"/>
          <p:nvPr/>
        </p:nvSpPr>
        <p:spPr>
          <a:xfrm>
            <a:off x="333428" y="2814402"/>
            <a:ext cx="305013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Understand and anticipate how advances in artificial intelligence (AI) </a:t>
            </a:r>
            <a:r>
              <a:rPr lang="en-US" sz="1400">
                <a:solidFill>
                  <a:srgbClr val="000000"/>
                </a:solidFill>
              </a:rPr>
              <a:t>and other technologies affect teaching, learning, and other processes, and specific opportunities and challenges for your institution.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E3671-A604-EB11-8491-73450F7E5A3C}"/>
              </a:ext>
            </a:extLst>
          </p:cNvPr>
          <p:cNvSpPr txBox="1"/>
          <p:nvPr/>
        </p:nvSpPr>
        <p:spPr>
          <a:xfrm>
            <a:off x="3716992" y="2814402"/>
            <a:ext cx="24227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Use technology and data responsibly and ethically </a:t>
            </a:r>
            <a:r>
              <a:rPr lang="en-US" sz="1400">
                <a:solidFill>
                  <a:srgbClr val="000000"/>
                </a:solidFill>
              </a:rPr>
              <a:t>to improve the student experience through recruitment, retention, and graduation.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5E74E-90D2-2C95-A3A4-799391C18BC2}"/>
              </a:ext>
            </a:extLst>
          </p:cNvPr>
          <p:cNvSpPr txBox="1"/>
          <p:nvPr/>
        </p:nvSpPr>
        <p:spPr>
          <a:xfrm>
            <a:off x="6473154" y="2814402"/>
            <a:ext cx="26292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Work with leadership to re-examine the institution’s business model, </a:t>
            </a:r>
            <a:r>
              <a:rPr lang="en-US" sz="1400">
                <a:solidFill>
                  <a:srgbClr val="000000"/>
                </a:solidFill>
              </a:rPr>
              <a:t>conduct market research, and embrace innovation.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12F55-A2EF-EC7B-9368-33C5947A4062}"/>
              </a:ext>
            </a:extLst>
          </p:cNvPr>
          <p:cNvSpPr txBox="1"/>
          <p:nvPr/>
        </p:nvSpPr>
        <p:spPr>
          <a:xfrm>
            <a:off x="9435838" y="2770355"/>
            <a:ext cx="242273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Be aware of how innovative partnerships, mergers, or affiliations can help </a:t>
            </a:r>
            <a:r>
              <a:rPr lang="en-US" sz="1400">
                <a:solidFill>
                  <a:srgbClr val="000000"/>
                </a:solidFill>
              </a:rPr>
              <a:t>an institution’s financial model while increasing the value proposition.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811DC5-7321-441F-1170-A7852D77C10B}"/>
              </a:ext>
            </a:extLst>
          </p:cNvPr>
          <p:cNvSpPr/>
          <p:nvPr/>
        </p:nvSpPr>
        <p:spPr>
          <a:xfrm>
            <a:off x="8023414" y="721777"/>
            <a:ext cx="3835158" cy="7594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What is the role of the board?</a:t>
            </a:r>
          </a:p>
        </p:txBody>
      </p:sp>
    </p:spTree>
    <p:extLst>
      <p:ext uri="{BB962C8B-B14F-4D97-AF65-F5344CB8AC3E}">
        <p14:creationId xmlns:p14="http://schemas.microsoft.com/office/powerpoint/2010/main" val="131852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CC3281-1095-A1A8-E087-C5DF7E11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Board Structure, Culture, and Miscellaneous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F2950-2090-AD80-7671-27C319359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68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991652C-342F-238A-3798-5B1C575EB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527581"/>
              </p:ext>
            </p:extLst>
          </p:nvPr>
        </p:nvGraphicFramePr>
        <p:xfrm>
          <a:off x="-95793" y="1606021"/>
          <a:ext cx="11633370" cy="4507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15C789E-728E-C7BD-3651-75794E49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3" y="183696"/>
            <a:ext cx="11301790" cy="1325563"/>
          </a:xfrm>
        </p:spPr>
        <p:txBody>
          <a:bodyPr>
            <a:normAutofit/>
          </a:bodyPr>
          <a:lstStyle/>
          <a:p>
            <a:r>
              <a:rPr lang="en-US"/>
              <a:t>Distinctions between corporate and </a:t>
            </a:r>
            <a:br>
              <a:rPr lang="en-US"/>
            </a:br>
            <a:r>
              <a:rPr lang="en-US"/>
              <a:t>higher education boards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301F8-9646-7087-E4FA-5A84431DA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44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D2DC-16DF-B798-1A10-C17AE478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Board Structure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36CF17-B2E0-B816-117D-1507540D9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575437"/>
              </p:ext>
            </p:extLst>
          </p:nvPr>
        </p:nvGraphicFramePr>
        <p:xfrm>
          <a:off x="838200" y="1825625"/>
          <a:ext cx="105156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D8410-91C2-6F9F-5CE3-0E138B0A7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92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D5119253-5249-65CA-3921-C9F82B2AD1E4}"/>
              </a:ext>
            </a:extLst>
          </p:cNvPr>
          <p:cNvGraphicFramePr>
            <a:graphicFrameLocks/>
          </p:cNvGraphicFramePr>
          <p:nvPr/>
        </p:nvGraphicFramePr>
        <p:xfrm>
          <a:off x="5121839" y="1715657"/>
          <a:ext cx="6448746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9FC1416-BBBD-F597-4EE9-0935583A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95" y="-168234"/>
            <a:ext cx="10515600" cy="1325563"/>
          </a:xfrm>
        </p:spPr>
        <p:txBody>
          <a:bodyPr/>
          <a:lstStyle/>
          <a:p>
            <a:r>
              <a:rPr lang="en-US"/>
              <a:t>Healthy vs Unhealthy Boards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FE2878-4929-884F-7774-105AFE532F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716747"/>
          <a:ext cx="7544999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29AAB-AA07-C212-2460-65AB04E58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2BE7B-649A-2819-9860-93C7BAA2DAD1}"/>
              </a:ext>
            </a:extLst>
          </p:cNvPr>
          <p:cNvSpPr txBox="1"/>
          <p:nvPr/>
        </p:nvSpPr>
        <p:spPr>
          <a:xfrm>
            <a:off x="1943100" y="6382509"/>
            <a:ext cx="8496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Adapted from “The Bedrock of Board Culture,” by Richard Chait. </a:t>
            </a:r>
            <a:r>
              <a:rPr lang="en-US" sz="1400" i="1"/>
              <a:t>Trusteeship </a:t>
            </a:r>
            <a:r>
              <a:rPr lang="en-US" sz="1400"/>
              <a:t>Magazine</a:t>
            </a:r>
            <a:r>
              <a:rPr lang="en-US" sz="1400" i="1"/>
              <a:t>, </a:t>
            </a:r>
            <a:r>
              <a:rPr lang="en-US" sz="1400"/>
              <a:t>2016</a:t>
            </a:r>
            <a:r>
              <a:rPr lang="en-US" sz="1400" i="1"/>
              <a:t> </a:t>
            </a:r>
            <a:endParaRPr lang="en-US" sz="14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87C5D66-9F82-201D-5D69-9A5BCD37593A}"/>
              </a:ext>
            </a:extLst>
          </p:cNvPr>
          <p:cNvSpPr txBox="1"/>
          <p:nvPr/>
        </p:nvSpPr>
        <p:spPr>
          <a:xfrm>
            <a:off x="2552095" y="1209523"/>
            <a:ext cx="22678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Healthy</a:t>
            </a:r>
            <a:endParaRPr lang="en-US" b="1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10B8907-A880-F00C-3174-2DFC6DD00965}"/>
              </a:ext>
            </a:extLst>
          </p:cNvPr>
          <p:cNvSpPr txBox="1"/>
          <p:nvPr/>
        </p:nvSpPr>
        <p:spPr>
          <a:xfrm>
            <a:off x="7372047" y="1161141"/>
            <a:ext cx="22678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Unhealthy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89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C1416-BBBD-F597-4EE9-0935583A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95" y="-168234"/>
            <a:ext cx="10515600" cy="1325563"/>
          </a:xfrm>
        </p:spPr>
        <p:txBody>
          <a:bodyPr/>
          <a:lstStyle/>
          <a:p>
            <a:r>
              <a:rPr lang="en-US"/>
              <a:t>Healthy vs Unhealthy Boards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29AAB-AA07-C212-2460-65AB04E58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2BE7B-649A-2819-9860-93C7BAA2DAD1}"/>
              </a:ext>
            </a:extLst>
          </p:cNvPr>
          <p:cNvSpPr txBox="1"/>
          <p:nvPr/>
        </p:nvSpPr>
        <p:spPr>
          <a:xfrm>
            <a:off x="1943100" y="6382509"/>
            <a:ext cx="8496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Adapted from “The Bedrock of Board Culture,” by Richard Chait. </a:t>
            </a:r>
            <a:r>
              <a:rPr lang="en-US" sz="1400" i="1"/>
              <a:t>Trusteeship </a:t>
            </a:r>
            <a:r>
              <a:rPr lang="en-US" sz="1400"/>
              <a:t>Magazine</a:t>
            </a:r>
            <a:r>
              <a:rPr lang="en-US" sz="1400" i="1"/>
              <a:t>, </a:t>
            </a:r>
            <a:r>
              <a:rPr lang="en-US" sz="1400"/>
              <a:t>2016</a:t>
            </a:r>
            <a:r>
              <a:rPr lang="en-US" sz="1400" i="1"/>
              <a:t> </a:t>
            </a:r>
            <a:endParaRPr lang="en-US" sz="14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87C5D66-9F82-201D-5D69-9A5BCD37593A}"/>
              </a:ext>
            </a:extLst>
          </p:cNvPr>
          <p:cNvSpPr txBox="1"/>
          <p:nvPr/>
        </p:nvSpPr>
        <p:spPr>
          <a:xfrm>
            <a:off x="2509761" y="1209523"/>
            <a:ext cx="22678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Healthy</a:t>
            </a:r>
            <a:endParaRPr lang="en-US"/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D9DEBB21-56EA-B00D-232E-67D69DF6285C}"/>
              </a:ext>
            </a:extLst>
          </p:cNvPr>
          <p:cNvGraphicFramePr>
            <a:graphicFrameLocks/>
          </p:cNvGraphicFramePr>
          <p:nvPr/>
        </p:nvGraphicFramePr>
        <p:xfrm>
          <a:off x="0" y="1713305"/>
          <a:ext cx="7544999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310B8907-A880-F00C-3174-2DFC6DD00965}"/>
              </a:ext>
            </a:extLst>
          </p:cNvPr>
          <p:cNvSpPr txBox="1"/>
          <p:nvPr/>
        </p:nvSpPr>
        <p:spPr>
          <a:xfrm>
            <a:off x="7214808" y="1161141"/>
            <a:ext cx="22678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Unhealthy</a:t>
            </a:r>
            <a:endParaRPr lang="en-US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DA73428C-E887-3142-7C29-22B2C88E18A5}"/>
              </a:ext>
            </a:extLst>
          </p:cNvPr>
          <p:cNvGraphicFramePr>
            <a:graphicFrameLocks/>
          </p:cNvGraphicFramePr>
          <p:nvPr/>
        </p:nvGraphicFramePr>
        <p:xfrm>
          <a:off x="5121839" y="1700120"/>
          <a:ext cx="6448746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22215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7CA01-07E5-7212-8242-AA72C9977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701A6C-222F-754B-6D1E-102314EB16D8}"/>
              </a:ext>
            </a:extLst>
          </p:cNvPr>
          <p:cNvSpPr/>
          <p:nvPr/>
        </p:nvSpPr>
        <p:spPr>
          <a:xfrm>
            <a:off x="0" y="0"/>
            <a:ext cx="4899546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Principles of Trusteeship for Individuals</a:t>
            </a:r>
          </a:p>
        </p:txBody>
      </p:sp>
      <p:pic>
        <p:nvPicPr>
          <p:cNvPr id="6" name="Content Placeholder 5" descr="A diagram of a circular chart">
            <a:extLst>
              <a:ext uri="{FF2B5EF4-FFF2-40B4-BE49-F238E27FC236}">
                <a16:creationId xmlns:a16="http://schemas.microsoft.com/office/drawing/2014/main" id="{43377E4D-1C27-D004-C780-21393EEBCDF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4481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370530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21B01-495E-7DEC-86C3-0D0FB33C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AGB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CAD92-3D9B-F010-6F4F-99C8267D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77600" cy="40359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/>
              <a:t>Based in Washington, DC and founded in 1921</a:t>
            </a:r>
          </a:p>
          <a:p>
            <a:pPr marL="0" indent="0">
              <a:buNone/>
            </a:pPr>
            <a:endParaRPr lang="en-US" sz="3200"/>
          </a:p>
          <a:p>
            <a:r>
              <a:rPr lang="en-US" sz="3200"/>
              <a:t>Membership: 2,000 higher education institutions, systems, and foundations; 40,000 individuals</a:t>
            </a:r>
          </a:p>
          <a:p>
            <a:endParaRPr lang="en-US" sz="3200"/>
          </a:p>
          <a:p>
            <a:r>
              <a:rPr lang="en-US" sz="3200"/>
              <a:t>We help our members:</a:t>
            </a:r>
          </a:p>
          <a:p>
            <a:pPr lvl="1"/>
            <a:r>
              <a:rPr lang="en-US" sz="2800"/>
              <a:t>U</a:t>
            </a:r>
            <a:r>
              <a:rPr lang="en-US" sz="2800">
                <a:solidFill>
                  <a:srgbClr val="000000"/>
                </a:solidFill>
              </a:rPr>
              <a:t>nderstand governance</a:t>
            </a:r>
          </a:p>
          <a:p>
            <a:pPr lvl="1"/>
            <a:r>
              <a:rPr lang="en-US" sz="2800"/>
              <a:t>W</a:t>
            </a:r>
            <a:r>
              <a:rPr lang="en-US" sz="2800">
                <a:solidFill>
                  <a:srgbClr val="000000"/>
                </a:solidFill>
              </a:rPr>
              <a:t>ork collaboratively to oversee the institution</a:t>
            </a:r>
          </a:p>
          <a:p>
            <a:pPr lvl="1"/>
            <a:r>
              <a:rPr lang="en-US" sz="2800"/>
              <a:t>L</a:t>
            </a:r>
            <a:r>
              <a:rPr lang="en-US" sz="2800">
                <a:solidFill>
                  <a:srgbClr val="000000"/>
                </a:solidFill>
              </a:rPr>
              <a:t>ead through strategic challenges and opportunities</a:t>
            </a:r>
            <a:endParaRPr lang="en-US" sz="2800">
              <a:solidFill>
                <a:srgbClr val="502C83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5FA16-7D4B-2879-40D9-038026EB7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8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0508-4996-9A87-D115-31233F49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 Habits of a Highly Effective Board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66209-5624-999F-EAA0-ED21FEA97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68365B7-3714-A3D0-56C7-CBA5A176D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34378"/>
              </p:ext>
            </p:extLst>
          </p:nvPr>
        </p:nvGraphicFramePr>
        <p:xfrm>
          <a:off x="739740" y="1439333"/>
          <a:ext cx="95446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17BC9B34-FD4A-3ACE-F133-20CB52F7B7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1615274"/>
            <a:ext cx="772064" cy="772064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B66F4BF5-B459-B967-A076-3B3EFD0F8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2689482"/>
            <a:ext cx="772064" cy="772064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51834EBB-6C53-82B6-F231-D5E9C906C9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3763690"/>
            <a:ext cx="772064" cy="772064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3890B10E-75C9-9218-420A-F15D004B28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4856694"/>
            <a:ext cx="772064" cy="772064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0C96248-61A1-C3C8-A5BC-610595D3F1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5949698"/>
            <a:ext cx="772064" cy="7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64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0508-4996-9A87-D115-31233F49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 Habits of a Highly Effective Board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66209-5624-999F-EAA0-ED21FEA97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68365B7-3714-A3D0-56C7-CBA5A176D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478463"/>
              </p:ext>
            </p:extLst>
          </p:nvPr>
        </p:nvGraphicFramePr>
        <p:xfrm>
          <a:off x="739740" y="1439333"/>
          <a:ext cx="95446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DDFC45DD-18BF-9B93-3490-43E5509E65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1615274"/>
            <a:ext cx="772064" cy="772064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3009E85C-BD59-E1BE-383A-8112F93E2A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2689482"/>
            <a:ext cx="772064" cy="772064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F14E5B0A-44D8-6B73-B635-A45F1CD207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3779906"/>
            <a:ext cx="772064" cy="772064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5BDEACB1-62EB-7F39-91B2-F8263C628A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4854114"/>
            <a:ext cx="772064" cy="772064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2D8196CD-21E2-8E2E-114E-87E6478360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5928322"/>
            <a:ext cx="772064" cy="7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98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DF6-7464-89AA-B400-D68E65BE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71120"/>
            <a:ext cx="977900" cy="6401877"/>
          </a:xfrm>
        </p:spPr>
        <p:txBody>
          <a:bodyPr vert="vert270" anchor="ctr" anchorCtr="1">
            <a:normAutofit/>
          </a:bodyPr>
          <a:lstStyle/>
          <a:p>
            <a:r>
              <a:rPr lang="en-US"/>
              <a:t>Governing Board Stats</a:t>
            </a:r>
          </a:p>
        </p:txBody>
      </p:sp>
      <p:pic>
        <p:nvPicPr>
          <p:cNvPr id="6" name="Content Placeholder 5" descr="A screenshot of a graph">
            <a:extLst>
              <a:ext uri="{FF2B5EF4-FFF2-40B4-BE49-F238E27FC236}">
                <a16:creationId xmlns:a16="http://schemas.microsoft.com/office/drawing/2014/main" id="{817FB3F7-0088-EBFB-6C40-48EE2222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690" y="194328"/>
            <a:ext cx="9041046" cy="6027364"/>
          </a:xfrm>
          <a:ln w="57150"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F16C-CF3C-2988-6573-611095FA8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7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DF6-7464-89AA-B400-D68E65BE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71120"/>
            <a:ext cx="977900" cy="6401877"/>
          </a:xfrm>
        </p:spPr>
        <p:txBody>
          <a:bodyPr vert="vert270" anchor="ctr" anchorCtr="1">
            <a:normAutofit/>
          </a:bodyPr>
          <a:lstStyle/>
          <a:p>
            <a:r>
              <a:rPr lang="en-US"/>
              <a:t>Governing Board Stats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7FB3F7-0088-EBFB-6C40-48EE2222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83690" y="194328"/>
            <a:ext cx="9030891" cy="6020594"/>
          </a:xfrm>
          <a:ln w="57150"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F16C-CF3C-2988-6573-611095FA8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3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DF6-7464-89AA-B400-D68E65BE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232" y="104613"/>
            <a:ext cx="977900" cy="6401877"/>
          </a:xfrm>
        </p:spPr>
        <p:txBody>
          <a:bodyPr vert="vert270" anchor="ctr" anchorCtr="1">
            <a:normAutofit/>
          </a:bodyPr>
          <a:lstStyle/>
          <a:p>
            <a:r>
              <a:rPr lang="en-US"/>
              <a:t>Governing Board Stats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7FB3F7-0088-EBFB-6C40-48EE2222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285132" y="104613"/>
            <a:ext cx="7621736" cy="6368384"/>
          </a:xfrm>
          <a:ln w="57150"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F16C-CF3C-2988-6573-611095FA8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16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DF6-7464-89AA-B400-D68E65BE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71120"/>
            <a:ext cx="977900" cy="6401877"/>
          </a:xfrm>
        </p:spPr>
        <p:txBody>
          <a:bodyPr vert="vert270" anchor="ctr" anchorCtr="1">
            <a:normAutofit/>
          </a:bodyPr>
          <a:lstStyle/>
          <a:p>
            <a:r>
              <a:rPr lang="en-US"/>
              <a:t>Governing Board Stats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7FB3F7-0088-EBFB-6C40-48EE2222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83690" y="194327"/>
            <a:ext cx="8998624" cy="5999083"/>
          </a:xfrm>
          <a:ln w="57150"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F16C-CF3C-2988-6573-611095FA8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7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DF6-7464-89AA-B400-D68E65BE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71120"/>
            <a:ext cx="977900" cy="6401877"/>
          </a:xfrm>
        </p:spPr>
        <p:txBody>
          <a:bodyPr vert="vert270" anchor="ctr" anchorCtr="1">
            <a:normAutofit/>
          </a:bodyPr>
          <a:lstStyle/>
          <a:p>
            <a:r>
              <a:rPr lang="en-US"/>
              <a:t>Governing Board Stats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7FB3F7-0088-EBFB-6C40-48EE2222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83690" y="194328"/>
            <a:ext cx="9030891" cy="6020594"/>
          </a:xfrm>
          <a:ln w="57150"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F16C-CF3C-2988-6573-611095FA8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67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DF6-7464-89AA-B400-D68E65BE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71120"/>
            <a:ext cx="977900" cy="6401877"/>
          </a:xfrm>
        </p:spPr>
        <p:txBody>
          <a:bodyPr vert="vert270" anchor="ctr" anchorCtr="1">
            <a:normAutofit/>
          </a:bodyPr>
          <a:lstStyle/>
          <a:p>
            <a:r>
              <a:rPr lang="en-US"/>
              <a:t>Governing Board Stats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7FB3F7-0088-EBFB-6C40-48EE2222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583690" y="194328"/>
            <a:ext cx="9012038" cy="6008026"/>
          </a:xfrm>
          <a:ln w="57150"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F16C-CF3C-2988-6573-611095FA8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0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DF6-7464-89AA-B400-D68E65BE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71120"/>
            <a:ext cx="977900" cy="6401877"/>
          </a:xfrm>
        </p:spPr>
        <p:txBody>
          <a:bodyPr vert="vert270" anchor="ctr" anchorCtr="1">
            <a:normAutofit/>
          </a:bodyPr>
          <a:lstStyle/>
          <a:p>
            <a:r>
              <a:rPr lang="en-US"/>
              <a:t>Governing Board Stats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7FB3F7-0088-EBFB-6C40-48EE2222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83690" y="194328"/>
            <a:ext cx="9021465" cy="6014310"/>
          </a:xfrm>
          <a:ln w="57150"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F16C-CF3C-2988-6573-611095FA8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3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DF6-7464-89AA-B400-D68E65BE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71120"/>
            <a:ext cx="977900" cy="6401877"/>
          </a:xfrm>
        </p:spPr>
        <p:txBody>
          <a:bodyPr vert="vert270" anchor="ctr" anchorCtr="1">
            <a:normAutofit/>
          </a:bodyPr>
          <a:lstStyle/>
          <a:p>
            <a:r>
              <a:rPr lang="en-US"/>
              <a:t>Governing Board Stats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7FB3F7-0088-EBFB-6C40-48EE2222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83690" y="194328"/>
            <a:ext cx="8983757" cy="5989172"/>
          </a:xfrm>
          <a:ln w="57150"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F16C-CF3C-2988-6573-611095FA8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9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3DE6-E37E-3B65-3034-C7EF3D37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AGB Members by the Numbers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4BA5A-10D8-218F-9C11-F57F1E5A7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61052-9172-48D1-DF6B-99ABCC2E2DA9}"/>
              </a:ext>
            </a:extLst>
          </p:cNvPr>
          <p:cNvSpPr txBox="1"/>
          <p:nvPr/>
        </p:nvSpPr>
        <p:spPr>
          <a:xfrm>
            <a:off x="838200" y="3084866"/>
            <a:ext cx="2012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/>
              <a:t>2,000</a:t>
            </a:r>
            <a:r>
              <a:rPr lang="en-US"/>
              <a:t> </a:t>
            </a:r>
            <a:br>
              <a:rPr lang="en-US"/>
            </a:br>
            <a:r>
              <a:rPr lang="en-US"/>
              <a:t>Institutions, Systems, and</a:t>
            </a:r>
          </a:p>
          <a:p>
            <a:pPr algn="ctr"/>
            <a:r>
              <a:rPr lang="en-US"/>
              <a:t>Foundations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279A0-149A-96F0-ABE5-92B7DF3FA965}"/>
              </a:ext>
            </a:extLst>
          </p:cNvPr>
          <p:cNvSpPr txBox="1"/>
          <p:nvPr/>
        </p:nvSpPr>
        <p:spPr>
          <a:xfrm>
            <a:off x="3710462" y="3124923"/>
            <a:ext cx="2778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/>
              <a:t>40,000</a:t>
            </a:r>
            <a:br>
              <a:rPr lang="en-US"/>
            </a:br>
            <a:r>
              <a:rPr lang="en-US"/>
              <a:t>Individual Board Members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E28E9-6F29-250B-20D1-E4D85AB27FA5}"/>
              </a:ext>
            </a:extLst>
          </p:cNvPr>
          <p:cNvSpPr txBox="1"/>
          <p:nvPr/>
        </p:nvSpPr>
        <p:spPr>
          <a:xfrm>
            <a:off x="7421476" y="3021859"/>
            <a:ext cx="4503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Our member boards oversee</a:t>
            </a:r>
            <a:br>
              <a:rPr lang="en-US" sz="2400"/>
            </a:br>
            <a:r>
              <a:rPr lang="en-US" sz="3600" b="1"/>
              <a:t>10 million students</a:t>
            </a:r>
            <a:br>
              <a:rPr lang="en-US" sz="3600" b="1"/>
            </a:br>
            <a:r>
              <a:rPr lang="en-US" sz="3600" b="1"/>
              <a:t>(FTE)</a:t>
            </a:r>
            <a:endParaRPr lang="en-US" sz="240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C7AC451-9635-B6A3-15E6-821E21201E2D}"/>
              </a:ext>
            </a:extLst>
          </p:cNvPr>
          <p:cNvSpPr/>
          <p:nvPr/>
        </p:nvSpPr>
        <p:spPr>
          <a:xfrm>
            <a:off x="6934199" y="2213360"/>
            <a:ext cx="324740" cy="32388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Bank outline">
            <a:extLst>
              <a:ext uri="{FF2B5EF4-FFF2-40B4-BE49-F238E27FC236}">
                <a16:creationId xmlns:a16="http://schemas.microsoft.com/office/drawing/2014/main" id="{D04AE195-C213-3FC9-4B64-42E9886BE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7123" y="2335367"/>
            <a:ext cx="914400" cy="914400"/>
          </a:xfrm>
          <a:prstGeom prst="rect">
            <a:avLst/>
          </a:prstGeom>
        </p:spPr>
      </p:pic>
      <p:pic>
        <p:nvPicPr>
          <p:cNvPr id="10" name="Graphic 9" descr="Group of people outline">
            <a:extLst>
              <a:ext uri="{FF2B5EF4-FFF2-40B4-BE49-F238E27FC236}">
                <a16:creationId xmlns:a16="http://schemas.microsoft.com/office/drawing/2014/main" id="{40D87D00-18C3-A28E-FBC9-32D6A9633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2667" y="22346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8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logo">
            <a:extLst>
              <a:ext uri="{FF2B5EF4-FFF2-40B4-BE49-F238E27FC236}">
                <a16:creationId xmlns:a16="http://schemas.microsoft.com/office/drawing/2014/main" id="{77E93526-C650-04A2-433B-9D15106B2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65" y="2219293"/>
            <a:ext cx="11472069" cy="20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1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F3CB7A-F181-FF34-0D9F-C25E01A06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194B9-AAF7-8EB2-229D-E136EC51F3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AGB Quick Take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8C7CAA-E949-1189-5215-B151023417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2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3F3D7-399E-CBD4-378F-9F6F4F76B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AGB — What We Stand for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51489-78E6-95B2-ABB4-5421E5805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DF3B53-4A5C-F9C2-5247-12F6A156C38C}"/>
              </a:ext>
            </a:extLst>
          </p:cNvPr>
          <p:cNvSpPr txBox="1"/>
          <p:nvPr/>
        </p:nvSpPr>
        <p:spPr>
          <a:xfrm>
            <a:off x="838200" y="1467587"/>
            <a:ext cx="10755489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Vision:</a:t>
            </a:r>
          </a:p>
          <a:p>
            <a:r>
              <a:rPr lang="en-US" sz="2400">
                <a:solidFill>
                  <a:srgbClr val="000000"/>
                </a:solidFill>
              </a:rPr>
              <a:t>Achieve excellence in all board governance and responsible trusteeship to empower vibrant higher education, inclusive democracy, and a flourishing society.</a:t>
            </a:r>
            <a:endParaRPr lang="en-US" sz="2400"/>
          </a:p>
          <a:p>
            <a:endParaRPr lang="en-US" sz="2400">
              <a:solidFill>
                <a:srgbClr val="000000"/>
              </a:solidFill>
            </a:endParaRPr>
          </a:p>
          <a:p>
            <a:r>
              <a:rPr lang="en-US" sz="2400" b="1"/>
              <a:t>Mission:</a:t>
            </a:r>
          </a:p>
          <a:p>
            <a:r>
              <a:rPr lang="en-US" sz="2400">
                <a:solidFill>
                  <a:srgbClr val="000000"/>
                </a:solidFill>
              </a:rPr>
              <a:t>AGB advances higher education as a public good by preparing college, university, and foundation governing boards to fulfill their fiduciary duties and exemplify the highest ideals of trusteeship.</a:t>
            </a:r>
            <a:endParaRPr lang="en-US" sz="2400"/>
          </a:p>
          <a:p>
            <a:endParaRPr lang="en-US" sz="2400">
              <a:solidFill>
                <a:srgbClr val="000000"/>
              </a:solidFill>
            </a:endParaRPr>
          </a:p>
          <a:p>
            <a:r>
              <a:rPr lang="en-US" sz="2400" b="1"/>
              <a:t>Values:</a:t>
            </a:r>
          </a:p>
          <a:p>
            <a:r>
              <a:rPr lang="en-US" sz="2400">
                <a:solidFill>
                  <a:srgbClr val="000000"/>
                </a:solidFill>
              </a:rPr>
              <a:t>Innovation, integrity, inclusivity, service, collaboration, and respect</a:t>
            </a: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>
              <a:solidFill>
                <a:srgbClr val="502C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50C314-5EAE-6048-E8FA-D8CAA21C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Stand For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91649-1D2D-38FD-3C28-FF37679C4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4F3ABB-A4DA-311D-4404-FB9527A5A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373" y="1554983"/>
            <a:ext cx="6301653" cy="46374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6075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B926-8533-98E3-2C72-6CA92F4E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21" y="365125"/>
            <a:ext cx="3982157" cy="5926897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How AGB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supports boards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DA72AA-B827-D2A4-1981-D2C79B5EB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58E29B-9FAA-F98E-A814-BEFDF6B9A9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75" y="479711"/>
            <a:ext cx="5926667" cy="59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7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AB8E07-FCEA-ADBE-B32E-9B28C986C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181271" cy="6858000"/>
          </a:xfr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C6410C-0BA5-BF9F-D3BE-DED147751786}"/>
              </a:ext>
            </a:extLst>
          </p:cNvPr>
          <p:cNvSpPr txBox="1"/>
          <p:nvPr/>
        </p:nvSpPr>
        <p:spPr>
          <a:xfrm>
            <a:off x="7715544" y="2828835"/>
            <a:ext cx="4067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AGB Member Benefits</a:t>
            </a:r>
          </a:p>
        </p:txBody>
      </p:sp>
    </p:spTree>
    <p:extLst>
      <p:ext uri="{BB962C8B-B14F-4D97-AF65-F5344CB8AC3E}">
        <p14:creationId xmlns:p14="http://schemas.microsoft.com/office/powerpoint/2010/main" val="220803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9D5B-3026-6EA7-C96F-F88E5A323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Top Strategic Issues</a:t>
            </a:r>
            <a:br>
              <a:rPr lang="en-US"/>
            </a:br>
            <a:r>
              <a:rPr lang="en-US"/>
              <a:t>2024–2025</a:t>
            </a:r>
          </a:p>
        </p:txBody>
      </p:sp>
    </p:spTree>
    <p:extLst>
      <p:ext uri="{BB962C8B-B14F-4D97-AF65-F5344CB8AC3E}">
        <p14:creationId xmlns:p14="http://schemas.microsoft.com/office/powerpoint/2010/main" val="140961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371E37B-A0A5-12F6-1732-B1234ECF417A}"/>
              </a:ext>
            </a:extLst>
          </p:cNvPr>
          <p:cNvSpPr/>
          <p:nvPr/>
        </p:nvSpPr>
        <p:spPr>
          <a:xfrm>
            <a:off x="856130" y="1568823"/>
            <a:ext cx="6427694" cy="38548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4FB26-9A9B-396F-75E9-7F6E5A91E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5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956C052C-3AE3-7D4C-FB15-B6C3C822D1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94079" y="2063189"/>
            <a:ext cx="2802307" cy="1018713"/>
          </a:xfrm>
        </p:spPr>
      </p:pic>
      <p:pic>
        <p:nvPicPr>
          <p:cNvPr id="8" name="Picture 7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EC318238-03F3-B074-AD0E-FEE781D39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298" y="3891205"/>
            <a:ext cx="2514339" cy="914305"/>
          </a:xfrm>
          <a:prstGeom prst="rect">
            <a:avLst/>
          </a:prstGeom>
        </p:spPr>
      </p:pic>
      <p:pic>
        <p:nvPicPr>
          <p:cNvPr id="10" name="Picture 9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875EB07A-5122-82CE-F544-FC44EF441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079" y="3891206"/>
            <a:ext cx="2514338" cy="914305"/>
          </a:xfrm>
          <a:prstGeom prst="rect">
            <a:avLst/>
          </a:prstGeom>
        </p:spPr>
      </p:pic>
      <p:pic>
        <p:nvPicPr>
          <p:cNvPr id="12" name="Picture 11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E4BB3E9F-4EE4-A009-A878-CB263A8C0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298" y="2062881"/>
            <a:ext cx="2802310" cy="10190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229519-0888-7359-2A7E-D49F36187D7B}"/>
              </a:ext>
            </a:extLst>
          </p:cNvPr>
          <p:cNvSpPr txBox="1"/>
          <p:nvPr/>
        </p:nvSpPr>
        <p:spPr>
          <a:xfrm>
            <a:off x="7763705" y="2572392"/>
            <a:ext cx="3572165" cy="1652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is the role of the board </a:t>
            </a:r>
            <a:r>
              <a:rPr lang="en-US" sz="16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understanding and addressing these complex challenges and opportunities in ways that make sense for institutions, systems, and foundations?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7C666-3101-DD07-6D2D-C78C6215A839}"/>
              </a:ext>
            </a:extLst>
          </p:cNvPr>
          <p:cNvSpPr txBox="1"/>
          <p:nvPr/>
        </p:nvSpPr>
        <p:spPr>
          <a:xfrm>
            <a:off x="914114" y="5904848"/>
            <a:ext cx="426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https://agb.org/product/top-strategic-issues-for-boards-2024-2025</a:t>
            </a:r>
            <a:endParaRPr lang="en-US" sz="100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006845-9558-8C9F-AA85-3EE34B72A81C}"/>
              </a:ext>
            </a:extLst>
          </p:cNvPr>
          <p:cNvSpPr txBox="1"/>
          <p:nvPr/>
        </p:nvSpPr>
        <p:spPr>
          <a:xfrm>
            <a:off x="1189074" y="1115724"/>
            <a:ext cx="54386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Top Strategic Issues 2024–2025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6162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B PPT">
      <a:dk1>
        <a:srgbClr val="502C83"/>
      </a:dk1>
      <a:lt1>
        <a:srgbClr val="FFFFFF"/>
      </a:lt1>
      <a:dk2>
        <a:srgbClr val="334890"/>
      </a:dk2>
      <a:lt2>
        <a:srgbClr val="E1EAF7"/>
      </a:lt2>
      <a:accent1>
        <a:srgbClr val="7B61A2"/>
      </a:accent1>
      <a:accent2>
        <a:srgbClr val="7D98CE"/>
      </a:accent2>
      <a:accent3>
        <a:srgbClr val="34BCDF"/>
      </a:accent3>
      <a:accent4>
        <a:srgbClr val="E6B322"/>
      </a:accent4>
      <a:accent5>
        <a:srgbClr val="A893BF"/>
      </a:accent5>
      <a:accent6>
        <a:srgbClr val="C8D0D6"/>
      </a:accent6>
      <a:hlink>
        <a:srgbClr val="0DA1CA"/>
      </a:hlink>
      <a:folHlink>
        <a:srgbClr val="0DA1C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4B67F072B464194CDC9B1C3841D97" ma:contentTypeVersion="19" ma:contentTypeDescription="Create a new document." ma:contentTypeScope="" ma:versionID="5f12ef0e78d5e00e4c2cddd4b0d3388b">
  <xsd:schema xmlns:xsd="http://www.w3.org/2001/XMLSchema" xmlns:xs="http://www.w3.org/2001/XMLSchema" xmlns:p="http://schemas.microsoft.com/office/2006/metadata/properties" xmlns:ns2="cea48e69-75b6-4544-9c18-45319ab4c402" xmlns:ns3="f45dc14a-f9f7-4995-8646-631f89639042" targetNamespace="http://schemas.microsoft.com/office/2006/metadata/properties" ma:root="true" ma:fieldsID="eb7626ef28691765d5332b0d26843d6a" ns2:_="" ns3:_="">
    <xsd:import namespace="cea48e69-75b6-4544-9c18-45319ab4c402"/>
    <xsd:import namespace="f45dc14a-f9f7-4995-8646-631f89639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Thumbnai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48e69-75b6-4544-9c18-45319ab4c4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ecca55a-a69a-497a-9692-ba7fda8158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Thumbnail" ma:index="24" nillable="true" ma:displayName="Thumbnail" ma:format="Thumbnail" ma:internalName="Thumbnail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dc14a-f9f7-4995-8646-631f896390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ed3e612-7c1e-48cd-aea9-0497c541af13}" ma:internalName="TaxCatchAll" ma:showField="CatchAllData" ma:web="f45dc14a-f9f7-4995-8646-631f896390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a48e69-75b6-4544-9c18-45319ab4c402">
      <Terms xmlns="http://schemas.microsoft.com/office/infopath/2007/PartnerControls"/>
    </lcf76f155ced4ddcb4097134ff3c332f>
    <TaxCatchAll xmlns="f45dc14a-f9f7-4995-8646-631f89639042" xsi:nil="true"/>
    <Thumbnail xmlns="cea48e69-75b6-4544-9c18-45319ab4c402" xsi:nil="true"/>
    <SharedWithUsers xmlns="f45dc14a-f9f7-4995-8646-631f89639042">
      <UserInfo>
        <DisplayName>Nancy Steelberg</DisplayName>
        <AccountId>544</AccountId>
        <AccountType/>
      </UserInfo>
      <UserInfo>
        <DisplayName>Morgan Alexander</DisplayName>
        <AccountId>20</AccountId>
        <AccountType/>
      </UserInfo>
      <UserInfo>
        <DisplayName>Christina Jacobs</DisplayName>
        <AccountId>48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10018BD-918A-4A72-8772-078DD60D211E}">
  <ds:schemaRefs>
    <ds:schemaRef ds:uri="cea48e69-75b6-4544-9c18-45319ab4c402"/>
    <ds:schemaRef ds:uri="f45dc14a-f9f7-4995-8646-631f896390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A9284F-9F8B-4054-98B4-0C851DACFE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84C1A0-4D44-4BDE-AAEC-1F3AAC554463}">
  <ds:schemaRefs>
    <ds:schemaRef ds:uri="cea48e69-75b6-4544-9c18-45319ab4c402"/>
    <ds:schemaRef ds:uri="f45dc14a-f9f7-4995-8646-631f896390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1069</Words>
  <Application>Microsoft Macintosh PowerPoint</Application>
  <PresentationFormat>Widescreen</PresentationFormat>
  <Paragraphs>158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Century Gothic</vt:lpstr>
      <vt:lpstr>Office Theme</vt:lpstr>
      <vt:lpstr>About AGB: Vision, Mission, Values, Membership</vt:lpstr>
      <vt:lpstr>About AGB</vt:lpstr>
      <vt:lpstr>AGB Members by the Numbers</vt:lpstr>
      <vt:lpstr>AGB — What We Stand for</vt:lpstr>
      <vt:lpstr>What We Stand For</vt:lpstr>
      <vt:lpstr>How AGB supports boards</vt:lpstr>
      <vt:lpstr>PowerPoint Presentation</vt:lpstr>
      <vt:lpstr>Top Strategic Issues 2024–2025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Board Structure, Culture, and Miscellaneous</vt:lpstr>
      <vt:lpstr>Distinctions between corporate and  higher education boards</vt:lpstr>
      <vt:lpstr>Board Structure</vt:lpstr>
      <vt:lpstr>Healthy vs Unhealthy Boards</vt:lpstr>
      <vt:lpstr>Healthy vs Unhealthy Boards</vt:lpstr>
      <vt:lpstr>PowerPoint Presentation</vt:lpstr>
      <vt:lpstr>Ten Habits of a Highly Effective Board</vt:lpstr>
      <vt:lpstr>Ten Habits of a Highly Effective Board</vt:lpstr>
      <vt:lpstr>Governing Board Stats</vt:lpstr>
      <vt:lpstr>Governing Board Stats</vt:lpstr>
      <vt:lpstr>Governing Board Stats</vt:lpstr>
      <vt:lpstr>Governing Board Stats</vt:lpstr>
      <vt:lpstr>Governing Board Stats</vt:lpstr>
      <vt:lpstr>Governing Board Stats</vt:lpstr>
      <vt:lpstr>Governing Board Stats</vt:lpstr>
      <vt:lpstr>Governing Board Stats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 Amburn</dc:creator>
  <cp:lastModifiedBy>Mike Seay</cp:lastModifiedBy>
  <cp:revision>4</cp:revision>
  <cp:lastPrinted>2024-08-05T18:32:47Z</cp:lastPrinted>
  <dcterms:created xsi:type="dcterms:W3CDTF">2023-10-11T19:11:24Z</dcterms:created>
  <dcterms:modified xsi:type="dcterms:W3CDTF">2026-01-07T20:49:18Z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0x0101003094B67F072B464194CDC9B1C3841D97</vt:lpwstr>
  </property>
  <property fmtid="{D5CDD505-2E9C-101B-9397-08002B2CF9AE}" pid="3" name="MediaServiceImageTags">
    <vt:lpwstr/>
  </property>
</Properties>
</file>